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職人の技 ケース付カーブ爪切り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スチール･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17×22×119mm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切った爪が飛び散らないケース付きな上、横向き刃のため足の爪なども切りやすい高級感ある爪切りです。イベントやキャンペーンのちょっとした特典用な景品用などにも最適です。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745</cp:revision>
  <cp:lastPrinted>2021-07-20T08:57:41Z</cp:lastPrinted>
  <dcterms:created xsi:type="dcterms:W3CDTF">2021-06-21T09:41:39Z</dcterms:created>
  <dcterms:modified xsi:type="dcterms:W3CDTF">2024-07-25T02:04:53Z</dcterms:modified>
</cp:coreProperties>
</file>