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ソソ コットンハンカチ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はな･ひし形･まる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柄取混ぜ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200×200mm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コットン素材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100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％の優しく柔らかい肌触りと、オシャレなデザインのハンカチです。クラフトボックスもハンカチと同じ柄ですので、プレゼント用などにも最適。是非ご活用ください。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788</cp:revision>
  <cp:lastPrinted>2021-07-20T08:57:41Z</cp:lastPrinted>
  <dcterms:created xsi:type="dcterms:W3CDTF">2021-06-21T09:41:39Z</dcterms:created>
  <dcterms:modified xsi:type="dcterms:W3CDTF">2024-07-25T02:04:55Z</dcterms:modified>
</cp:coreProperties>
</file>