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メタリア キーホルダーポーチ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グレー･ブラウン･ベージュ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ポリウレタン･亜鉛合金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89×107×7mm</a:t>
            </a: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小銭入れとして、イヤフォンケースとして、マルチに活用できる上、トライアングルな形状がオシャレなキーホルダーポーチです。ズボンのベルトループなどにも付けられますので便利です。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584</cp:revision>
  <cp:lastPrinted>2021-07-20T08:57:41Z</cp:lastPrinted>
  <dcterms:created xsi:type="dcterms:W3CDTF">2021-06-21T09:41:39Z</dcterms:created>
  <dcterms:modified xsi:type="dcterms:W3CDTF">2024-07-25T02:04:56Z</dcterms:modified>
</cp:coreProperties>
</file>