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本場喜多方ラーメン3つの味食べ比べ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箱：85×150×100mm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※内容量/麺110g×3･スープ×3(塩･醤油･とんこつ)､賞味期間/製造日より30日､日本製 ※出荷可能日を必ずご確認ください。 ※2カートンからのご注文となります。（1カートン/30個入り）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本場喜多方ラーメンを自宅にいながらに手軽に食べ比べできる3食セットです。お味はしょうゆ、とんこつ、しおの3種類。貰って嬉しい商品として景品用や特典用などにもおすすめで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