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ジップロックフリーザーバッグＭ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枚入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2025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単色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PE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容　量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5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枚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化粧箱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米国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カートン割れ不可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販促専用品</a:t>
            </a:r>
            <a:endParaRPr lang="en-US" altLang="ja-JP" sz="900" dirty="0">
              <a:solidFill>
                <a:srgbClr val="333333"/>
              </a:solidFill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品質の高いトップブランド「ジップロック」のフリーザーバッグです。食品の保存には大変便利な上、使い勝手の良い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M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サイズ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5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枚入りタイプ。ちょっとした特典用などにおすすめです。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731</TotalTime>
  <Words>101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662</cp:revision>
  <cp:lastPrinted>2021-07-20T08:57:41Z</cp:lastPrinted>
  <dcterms:created xsi:type="dcterms:W3CDTF">2021-06-21T09:41:39Z</dcterms:created>
  <dcterms:modified xsi:type="dcterms:W3CDTF">2024-07-25T02:04:57Z</dcterms:modified>
</cp:coreProperties>
</file>