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和の逸品 今治産たおるはんかち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市松･竹･波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柄取混ぜ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200×200mm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2018-965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伝統的な和柄を用いたパッケージがとってもオシャレな上、上質な今治産タオルハンカチを使用した、ちょっとしたプレゼントにぴったりのアイテムです。特典や景品用としても人気です。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105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775</cp:revision>
  <cp:lastPrinted>2021-07-20T08:57:41Z</cp:lastPrinted>
  <dcterms:created xsi:type="dcterms:W3CDTF">2021-06-21T09:41:39Z</dcterms:created>
  <dcterms:modified xsi:type="dcterms:W3CDTF">2024-07-25T02:04:57Z</dcterms:modified>
</cp:coreProperties>
</file>