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2" d="100"/>
          <a:sy n="82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紅白だし醤油二本セット　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税率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8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％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φ51×140mm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備考：内容量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/150ml×2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、賞味期間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製造日より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360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日、日本製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濃厚な風味の紅だし醤油と、上品な味わいの白だし醤油の、紅白ｄし醤油</a:t>
            </a:r>
            <a:r>
              <a:rPr lang="en-US" altLang="ja-JP" sz="1600" dirty="0"/>
              <a:t>2</a:t>
            </a:r>
            <a:r>
              <a:rPr lang="ja-JP" altLang="en-US" sz="1600" dirty="0"/>
              <a:t>本セット。日本料理には欠かすことのできない醤油は貰って嬉しい逸品。イベント等の特典用などにも人気です。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D21306A-5581-79A8-C345-BB7806F9F9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22052"/>
            <a:ext cx="3588727" cy="358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744</TotalTime>
  <Words>101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2025-02-19T01:05:52Z</dcterms:modified>
</cp:coreProperties>
</file>