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おうちレストラン　アランホワイト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箱サイズ：320×240×30mm ※合計3万円以上にてお申し込みください｡他コースとの取り混ぜも可能です｡ ※システム料は価格に含まれています｡出荷可能日を必ずご確認ください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贅沢な食事を自宅にいながらに楽しめる、こだわりのグルメ商品限定ギフトカタログです。大切な方への贈り物や結婚式の引き出物、またイベント等の景品用としても人気の商品です。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