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おうちレストラン　ベイルキャメル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箱サイズ：320×240×30mm ※合計3万円以上にてお申し込みください｡他コースとの取り混ぜも可能です｡ 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まるでレストランメニューのような贅沢な食事が自宅でも手軽に楽しめる、グリメ商品限定カタログギフト。大切な方への贈り物や結婚式の引き出物、またイベント等の景品としても人気の商品です。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