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おうちレストラン　クリフブラウン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箱サイズ：320×240×30mm ※合計3万円以上にてお申し込みください｡他コースとの取り混ぜも可能です｡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郷土の逸品や海産おつまみから、スイーツブランチメニューまで、幅広く取り揃えたグルメ限定ギフトカタログ。大切な方への贈り物やイベント等の景品としても人気の商品です。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