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旨い！をぎゅっと　ギュゼル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紙ケース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箱サイズ：260×213×10mm ※合計3万円以上にてお申し込みください｡他コースとの取り混ぜも可能です｡※システム料は価格に含まれています｡出荷可能日を必ずご確認ください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全64ページ、約250点の定番商品から特産品・こだわりのグルメまで、バラエティ豊かに取り揃えたグルメカタログギフト。贈り物はもちろん、イベント等の景品用などにも人気です。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