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カフェスイーツ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生産国 : 日本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※賞味期間/製造日より120日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マドレーヌ、フィナンシェ、ガトーショコラを詰め合わせたプチケーキ12個セットと、プチチーズタルト9個入りの2種類から選べるカフェスイーツ。イベント等の特典用にも人気です。※こちらの商品は、12個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