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カメラが使える防滴スマホポーチ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オレンジ･グレー･ブルー･ホワイト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215×105mm</a:t>
            </a: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お風呂に入りながら、キッチン仕事をしながらスマホ操作が可能な、見た目も可愛い防滴ポーチです。レンズ用の透明窓もあるためカメラ撮影もできちゃう優れ物！是非ご活用ください。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94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613</cp:revision>
  <cp:lastPrinted>2021-07-20T08:57:41Z</cp:lastPrinted>
  <dcterms:created xsi:type="dcterms:W3CDTF">2021-06-21T09:41:39Z</dcterms:created>
  <dcterms:modified xsi:type="dcterms:W3CDTF">2024-07-25T02:05:05Z</dcterms:modified>
</cp:coreProperties>
</file>