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ストライプ ポータブルバッグ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グリーン･グレー･ピンク･ベージュ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ポリウレタン･ポリエステル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/350×450×150mm､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畳み時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30×170×155mm</a:t>
            </a:r>
            <a:endParaRPr lang="en-US" altLang="zh-TW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付属のすっきりとしたシンプルなポーチに小さく折りたたんで収納できるため、持ち歩きにも大変便利なバッグです。デザインもオシャレなストライプ柄ですので是非ご活用ください。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600</cp:revision>
  <cp:lastPrinted>2021-07-20T08:57:41Z</cp:lastPrinted>
  <dcterms:created xsi:type="dcterms:W3CDTF">2021-06-21T09:41:39Z</dcterms:created>
  <dcterms:modified xsi:type="dcterms:W3CDTF">2024-07-25T02:05:06Z</dcterms:modified>
</cp:coreProperties>
</file>