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おすすめの濃厚旨味カレーうどん２食入　</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税率</a:t>
            </a:r>
            <a:r>
              <a:rPr lang="en-US" altLang="ja-JP" sz="2000" dirty="0">
                <a:solidFill>
                  <a:schemeClr val="bg1"/>
                </a:solidFill>
                <a:latin typeface="Meiryo UI" panose="020B0604030504040204" pitchFamily="34" charset="-128"/>
                <a:ea typeface="Meiryo UI" panose="020B0604030504040204" pitchFamily="34" charset="-128"/>
              </a:rPr>
              <a:t>8</a:t>
            </a:r>
            <a:r>
              <a:rPr lang="ja-JP" altLang="en-US" sz="2000" dirty="0">
                <a:solidFill>
                  <a:schemeClr val="bg1"/>
                </a:solidFill>
                <a:latin typeface="Meiryo UI" panose="020B0604030504040204" pitchFamily="34" charset="-128"/>
                <a:ea typeface="Meiryo UI" panose="020B0604030504040204" pitchFamily="34" charset="-128"/>
              </a:rPr>
              <a:t>％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備考：箱サイズ：</a:t>
            </a:r>
            <a:r>
              <a:rPr lang="en-US" altLang="ja-JP" sz="900" dirty="0">
                <a:latin typeface="Meiryo UI" panose="020B0604030504040204" pitchFamily="34" charset="-128"/>
                <a:ea typeface="Meiryo UI" panose="020B0604030504040204" pitchFamily="34" charset="-128"/>
              </a:rPr>
              <a:t>52×205×155mm</a:t>
            </a:r>
            <a:r>
              <a:rPr lang="ja-JP" altLang="en-US" sz="900" dirty="0">
                <a:latin typeface="Meiryo UI" panose="020B0604030504040204" pitchFamily="34" charset="-128"/>
                <a:ea typeface="Meiryo UI" panose="020B0604030504040204" pitchFamily="34" charset="-128"/>
              </a:rPr>
              <a:t>　内容量</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麺</a:t>
            </a:r>
            <a:r>
              <a:rPr lang="en-US" altLang="ja-JP" sz="900" dirty="0">
                <a:latin typeface="Meiryo UI" panose="020B0604030504040204" pitchFamily="34" charset="-128"/>
                <a:ea typeface="Meiryo UI" panose="020B0604030504040204" pitchFamily="34" charset="-128"/>
              </a:rPr>
              <a:t>180g×2</a:t>
            </a:r>
            <a:r>
              <a:rPr lang="ja-JP" altLang="en-US" sz="900" dirty="0">
                <a:latin typeface="Meiryo UI" panose="020B0604030504040204" pitchFamily="34" charset="-128"/>
                <a:ea typeface="Meiryo UI" panose="020B0604030504040204" pitchFamily="34" charset="-128"/>
              </a:rPr>
              <a:t>･ｽｰﾌﾟ</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賞味期間</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製造日より</a:t>
            </a:r>
            <a:r>
              <a:rPr lang="en-US" altLang="ja-JP" sz="900" dirty="0">
                <a:latin typeface="Meiryo UI" panose="020B0604030504040204" pitchFamily="34" charset="-128"/>
                <a:ea typeface="Meiryo UI" panose="020B0604030504040204" pitchFamily="34" charset="-128"/>
              </a:rPr>
              <a:t>150</a:t>
            </a:r>
            <a:r>
              <a:rPr lang="ja-JP" altLang="en-US" sz="900" dirty="0">
                <a:latin typeface="Meiryo UI" panose="020B0604030504040204" pitchFamily="34" charset="-128"/>
                <a:ea typeface="Meiryo UI" panose="020B0604030504040204" pitchFamily="34" charset="-128"/>
              </a:rPr>
              <a:t>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日本製　出荷可能日を必ずご確認ください　カートン割れ不可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のど越しがすっきり滑らかでもちもち食感から人気の高い本場讃岐のうどんと、ダシの旨味をしっかりと濃厚に感じられるカレースープがタック組んだ、カレーうどんの</a:t>
            </a:r>
            <a:r>
              <a:rPr lang="en-US" altLang="ja-JP" sz="1600" dirty="0"/>
              <a:t>2</a:t>
            </a:r>
            <a:r>
              <a:rPr lang="ja-JP" altLang="en-US" sz="1600" dirty="0"/>
              <a:t>食セットです。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A4AD6299-3327-4621-6FBE-2B5B316F6496}"/>
              </a:ext>
            </a:extLst>
          </p:cNvPr>
          <p:cNvPicPr>
            <a:picLocks noChangeAspect="1"/>
          </p:cNvPicPr>
          <p:nvPr/>
        </p:nvPicPr>
        <p:blipFill>
          <a:blip r:embed="rId5"/>
          <a:stretch>
            <a:fillRect/>
          </a:stretch>
        </p:blipFill>
        <p:spPr>
          <a:xfrm>
            <a:off x="709624" y="1351595"/>
            <a:ext cx="3659206" cy="365920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963</TotalTime>
  <Words>104</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2024-09-09T05:42:18Z</dcterms:modified>
</cp:coreProperties>
</file>