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ゆらぎの湯 桜の香り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包入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zh-CN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25g×5</a:t>
            </a:r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</a:p>
          <a:p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温熱効果で血行を促進させ、腰痛や肩こり、冷え性などにも効果を発揮する上に、一日の疲れをしっかり取ってくれる入浴剤です。桜の香りも癒やし効果がありますので大変喜ばれます。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C186948-CF77-06DA-8A00-4100F0CC1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73" y="1411960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2024-07-25T02:05:08Z</dcterms:modified>
</cp:coreProperties>
</file>