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携帯簡易トイレ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不織布複合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IXPE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232×151mm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デザイン袋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ビニール袋付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地震をはじめとする災害時の非常用に、備えておくと何か安心できる携帯簡易トイレです。素早く固めてくれて臭いも出にくい仕様となっておりますので、是非ご活用ください。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</TotalTime>
  <Words>96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769</cp:revision>
  <cp:lastPrinted>2021-07-20T08:57:41Z</cp:lastPrinted>
  <dcterms:created xsi:type="dcterms:W3CDTF">2021-06-21T09:41:39Z</dcterms:created>
  <dcterms:modified xsi:type="dcterms:W3CDTF">2024-07-25T02:05:12Z</dcterms:modified>
</cp:coreProperties>
</file>