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ケース イン レインポンチョ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オレンジ･グリーン･ブルー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ケース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/51×56×59mm､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ポンチョ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/900×1200mm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透明袋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手のひらサイズのポップでキュートな専用ケースに収められるため、持ち歩きにも大変便利なレインポンチョです。屋外でのフェスやアウトドアイベントなどにおすすめ。是非ご活用ください。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767</TotalTime>
  <Words>96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738</cp:revision>
  <cp:lastPrinted>2021-07-20T08:57:41Z</cp:lastPrinted>
  <dcterms:created xsi:type="dcterms:W3CDTF">2021-06-21T09:41:39Z</dcterms:created>
  <dcterms:modified xsi:type="dcterms:W3CDTF">2024-07-25T02:05:12Z</dcterms:modified>
</cp:coreProperties>
</file>