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デリッシュ 保存容器ラージ</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イエロー･オレンジ･グリーン･ネイビー </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51×121×109mm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300ml</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可愛らしくてオシャレなココット風デザインがポイントの便利な保存容器ラージサイズ。電子レンジにも対応可能な上、冷凍保存もできて、このまま食卓に並べても違和感なくご活用いただけます。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TotalTime>
  <Words>100</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661</cp:revision>
  <cp:lastPrinted>2021-07-20T08:57:41Z</cp:lastPrinted>
  <dcterms:created xsi:type="dcterms:W3CDTF">2021-06-21T09:41:39Z</dcterms:created>
  <dcterms:modified xsi:type="dcterms:W3CDTF">2024-07-25T02:05:14Z</dcterms:modified>
</cp:coreProperties>
</file>