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リファイン　除菌ポケットウェット10枚入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包装袋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※カートン単位で取り混ぜできます。 ※5カートンからのご注文となります。（1カートン/180個入り）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携帯に便利な10枚入りの除菌ウェットティッシュ。アルコールタイプとノンアルコールタイプの2タイプから選択可能。イベント等でのばらまき用販促グッズとしても人気の商品です。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