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キャプテンスタッグ コンパクトテーブルセット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44500" algn="l"/>
                <a:tab pos="630238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ポリエステル･スチール･ナイロン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444500" algn="l"/>
                <a:tab pos="630238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テーブル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/365×365×380mm､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チェア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/345×320×480mm､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収納サイ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/300×500×110mm</a:t>
            </a:r>
          </a:p>
          <a:p>
            <a:pPr>
              <a:tabLst>
                <a:tab pos="444500" algn="l"/>
                <a:tab pos="630238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透明袋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44500" algn="l"/>
                <a:tab pos="630238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44500" algn="l"/>
                <a:tab pos="630238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セット内容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テーブル･チェア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×2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･収納バッグ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持ち運ぶのに便利で見た目もお洒落な収納バッグ付きの、コンパクトなテーブルとチェア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脚の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点セットです。キャンプなどには最適ですので、アウトドアイベントの特典用や景品用に是非！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113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740</cp:revision>
  <cp:lastPrinted>2021-07-20T08:57:41Z</cp:lastPrinted>
  <dcterms:created xsi:type="dcterms:W3CDTF">2021-06-21T09:41:39Z</dcterms:created>
  <dcterms:modified xsi:type="dcterms:W3CDTF">2024-07-25T02:05:15Z</dcterms:modified>
</cp:coreProperties>
</file>