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トイロ 卓上スタンドバッグインバッグ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pPr>
              <a:tabLst>
                <a:tab pos="630238" algn="l"/>
                <a:tab pos="803275" algn="l"/>
              </a:tabLst>
            </a:pPr>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イエロー･イエローグリーン･オレンジ･グリーン･ブラウン･ブ</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ラック･ブルー･ライトブルー･レッド･ワインレッド </a:t>
            </a:r>
            <a:r>
              <a:rPr lang="en-US" altLang="ja-JP" sz="900" b="0" i="0" dirty="0">
                <a:solidFill>
                  <a:srgbClr val="333333"/>
                </a:solidFill>
                <a:effectLst/>
                <a:latin typeface="-apple-system"/>
              </a:rPr>
              <a:t>10</a:t>
            </a:r>
            <a:r>
              <a:rPr lang="ja-JP" altLang="en-US" sz="900" b="0" i="0" dirty="0">
                <a:solidFill>
                  <a:srgbClr val="333333"/>
                </a:solidFill>
                <a:effectLst/>
                <a:latin typeface="-apple-system"/>
              </a:rPr>
              <a:t>色取混ぜ</a:t>
            </a:r>
            <a:endParaRPr lang="en-US" altLang="ja-JP" sz="900" b="0" i="0" dirty="0">
              <a:solidFill>
                <a:srgbClr val="333333"/>
              </a:solidFill>
              <a:effectLst/>
              <a:latin typeface="-apple-system"/>
            </a:endParaRPr>
          </a:p>
          <a:p>
            <a:pPr>
              <a:tabLst>
                <a:tab pos="630238" algn="l"/>
                <a:tab pos="803275"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zh-TW" sz="900" b="0" i="0" dirty="0">
                <a:solidFill>
                  <a:srgbClr val="333333"/>
                </a:solidFill>
                <a:effectLst/>
                <a:latin typeface="-apple-system"/>
              </a:rPr>
              <a:t>PP(</a:t>
            </a:r>
            <a:r>
              <a:rPr lang="zh-TW" altLang="en-US" sz="900" b="0" i="0" dirty="0">
                <a:solidFill>
                  <a:srgbClr val="333333"/>
                </a:solidFill>
                <a:effectLst/>
                <a:latin typeface="-apple-system"/>
              </a:rPr>
              <a:t>不織布</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a:t>
            </a:r>
            <a:r>
              <a:rPr lang="en-US" altLang="zh-TW" sz="900" b="0" i="0" dirty="0">
                <a:solidFill>
                  <a:srgbClr val="333333"/>
                </a:solidFill>
                <a:effectLst/>
                <a:latin typeface="-apple-system"/>
              </a:rPr>
              <a:t>PVC</a:t>
            </a:r>
            <a:r>
              <a:rPr lang="zh-TW" altLang="en-US" sz="900" b="0" i="0" dirty="0">
                <a:solidFill>
                  <a:srgbClr val="333333"/>
                </a:solidFill>
                <a:effectLst/>
                <a:latin typeface="-apple-system"/>
              </a:rPr>
              <a:t>･紙</a:t>
            </a:r>
            <a:endParaRPr lang="en-US" altLang="zh-TW" sz="900" b="0" i="0" dirty="0">
              <a:solidFill>
                <a:srgbClr val="333333"/>
              </a:solidFill>
              <a:effectLst/>
              <a:latin typeface="-apple-system"/>
            </a:endParaRPr>
          </a:p>
          <a:p>
            <a:pPr>
              <a:tabLst>
                <a:tab pos="630238" algn="l"/>
                <a:tab pos="80327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160×185×70mm</a:t>
            </a:r>
            <a:endParaRPr lang="en-US" altLang="zh-TW" sz="900" b="0" i="0" dirty="0">
              <a:solidFill>
                <a:srgbClr val="333333"/>
              </a:solidFill>
              <a:effectLst/>
              <a:latin typeface="-apple-system"/>
            </a:endParaRPr>
          </a:p>
          <a:p>
            <a:pPr>
              <a:tabLst>
                <a:tab pos="630238" algn="l"/>
                <a:tab pos="80327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デザイン袋</a:t>
            </a:r>
            <a:endParaRPr lang="en-US" altLang="ja-JP" sz="900" spc="200" dirty="0">
              <a:latin typeface="Meiryo UI" panose="020B0604030504040204" pitchFamily="34" charset="-128"/>
              <a:ea typeface="Meiryo UI" panose="020B0604030504040204" pitchFamily="34" charset="-128"/>
            </a:endParaRPr>
          </a:p>
          <a:p>
            <a:pPr>
              <a:tabLst>
                <a:tab pos="630238" algn="l"/>
                <a:tab pos="803275"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バッグ型のため当然バッグとしても利用できますし、一方で卓上スタンドとしても利用可能なこちらのアイテム。メッシュ素材の外型のポケットも非常に便利で見た目が可愛い点もポイントです。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715</TotalTime>
  <Words>122</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599</cp:revision>
  <cp:lastPrinted>2021-07-20T08:57:41Z</cp:lastPrinted>
  <dcterms:created xsi:type="dcterms:W3CDTF">2021-06-21T09:41:39Z</dcterms:created>
  <dcterms:modified xsi:type="dcterms:W3CDTF">2024-07-25T02:05:19Z</dcterms:modified>
</cp:coreProperties>
</file>