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にっぽん美食めぐり　信州戸隠そば3食入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箱サイズ：205×150×27mm 内容量/麺100g×3束､あご入つゆ×3､賞味期間/製造日より365日､日本製 出荷可能日を必ずご確認ください カートン割れ不可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古くから親しまれてきた日本三大そばのひとつ、信州戸隠そば。上品なそばの香りが非常に豊かでのど越しもなめらか。ちょっとしたご挨拶用から贈答用、景品用などとしてもおすすめです。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