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3"/>
    <p:sldMasterId id="2147483671" r:id="rId4"/>
  </p:sldMasterIdLst>
  <p:notesMasterIdLst>
    <p:notesMasterId r:id="rId5"/>
  </p:notesMasterIdLst>
  <p:sldIdLst>
    <p:sldId id="256" r:id="rId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ee9a3f9409_2_7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9" name="Google Shape;129;g3ee9a3f9409_2_7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0" name="Google Shape;130;g3ee9a3f9409_2_7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ja"/>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 スライド" type="title">
  <p:cSld name="TITLE">
    <p:spTree>
      <p:nvGrpSpPr>
        <p:cNvPr id="56" name="Shape 56"/>
        <p:cNvGrpSpPr/>
        <p:nvPr/>
      </p:nvGrpSpPr>
      <p:grpSpPr>
        <a:xfrm>
          <a:off x="0" y="0"/>
          <a:ext cx="0" cy="0"/>
          <a:chOff x="0" y="0"/>
          <a:chExt cx="0" cy="0"/>
        </a:xfrm>
      </p:grpSpPr>
      <p:sp>
        <p:nvSpPr>
          <p:cNvPr id="57" name="Google Shape;57;p14"/>
          <p:cNvSpPr txBox="1"/>
          <p:nvPr>
            <p:ph type="ctrTitle"/>
          </p:nvPr>
        </p:nvSpPr>
        <p:spPr>
          <a:xfrm>
            <a:off x="685800" y="841772"/>
            <a:ext cx="7772400" cy="17907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14"/>
          <p:cNvSpPr txBox="1"/>
          <p:nvPr>
            <p:ph idx="1" type="subTitle"/>
          </p:nvPr>
        </p:nvSpPr>
        <p:spPr>
          <a:xfrm>
            <a:off x="1143000" y="2701528"/>
            <a:ext cx="6858000" cy="124182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59" name="Google Shape;59;p1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1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
        <p:nvSpPr>
          <p:cNvPr id="62" name="Google Shape;62;p14"/>
          <p:cNvSpPr/>
          <p:nvPr/>
        </p:nvSpPr>
        <p:spPr>
          <a:xfrm>
            <a:off x="279402" y="971550"/>
            <a:ext cx="4471502" cy="3811445"/>
          </a:xfrm>
          <a:prstGeom prst="rect">
            <a:avLst/>
          </a:prstGeom>
          <a:solidFill>
            <a:schemeClr val="lt1"/>
          </a:solidFill>
          <a:ln>
            <a:noFill/>
          </a:ln>
          <a:effectLst>
            <a:outerShdw blurRad="127000" rotWithShape="0" algn="tl" dir="2700000" dist="508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 name="Google Shape;63;p14"/>
          <p:cNvSpPr/>
          <p:nvPr/>
        </p:nvSpPr>
        <p:spPr>
          <a:xfrm>
            <a:off x="281519" y="363794"/>
            <a:ext cx="8583081" cy="452577"/>
          </a:xfrm>
          <a:prstGeom prst="rect">
            <a:avLst/>
          </a:prstGeom>
          <a:gradFill>
            <a:gsLst>
              <a:gs pos="0">
                <a:srgbClr val="1F3864"/>
              </a:gs>
              <a:gs pos="100000">
                <a:srgbClr val="355FAA"/>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コンテンツ" type="obj">
  <p:cSld name="OBJECT">
    <p:spTree>
      <p:nvGrpSpPr>
        <p:cNvPr id="64" name="Shape 64"/>
        <p:cNvGrpSpPr/>
        <p:nvPr/>
      </p:nvGrpSpPr>
      <p:grpSpPr>
        <a:xfrm>
          <a:off x="0" y="0"/>
          <a:ext cx="0" cy="0"/>
          <a:chOff x="0" y="0"/>
          <a:chExt cx="0" cy="0"/>
        </a:xfrm>
      </p:grpSpPr>
      <p:sp>
        <p:nvSpPr>
          <p:cNvPr id="65" name="Google Shape;65;p15"/>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15"/>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7" name="Google Shape;67;p15"/>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5"/>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5"/>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セクション見出し" type="secHead">
  <p:cSld name="SECTION_HEADER">
    <p:spTree>
      <p:nvGrpSpPr>
        <p:cNvPr id="70" name="Shape 70"/>
        <p:cNvGrpSpPr/>
        <p:nvPr/>
      </p:nvGrpSpPr>
      <p:grpSpPr>
        <a:xfrm>
          <a:off x="0" y="0"/>
          <a:ext cx="0" cy="0"/>
          <a:chOff x="0" y="0"/>
          <a:chExt cx="0" cy="0"/>
        </a:xfrm>
      </p:grpSpPr>
      <p:sp>
        <p:nvSpPr>
          <p:cNvPr id="71" name="Google Shape;71;p16"/>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16"/>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73" name="Google Shape;73;p16"/>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6"/>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6"/>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つのコンテンツ" type="twoObj">
  <p:cSld name="TWO_OBJECTS">
    <p:spTree>
      <p:nvGrpSpPr>
        <p:cNvPr id="76" name="Shape 76"/>
        <p:cNvGrpSpPr/>
        <p:nvPr/>
      </p:nvGrpSpPr>
      <p:grpSpPr>
        <a:xfrm>
          <a:off x="0" y="0"/>
          <a:ext cx="0" cy="0"/>
          <a:chOff x="0" y="0"/>
          <a:chExt cx="0" cy="0"/>
        </a:xfrm>
      </p:grpSpPr>
      <p:sp>
        <p:nvSpPr>
          <p:cNvPr id="77" name="Google Shape;77;p17"/>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17"/>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9" name="Google Shape;79;p17"/>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0" name="Google Shape;80;p17"/>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7"/>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7"/>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較" type="twoTxTwoObj">
  <p:cSld name="TWO_OBJECTS_WITH_TEXT">
    <p:spTree>
      <p:nvGrpSpPr>
        <p:cNvPr id="83" name="Shape 83"/>
        <p:cNvGrpSpPr/>
        <p:nvPr/>
      </p:nvGrpSpPr>
      <p:grpSpPr>
        <a:xfrm>
          <a:off x="0" y="0"/>
          <a:ext cx="0" cy="0"/>
          <a:chOff x="0" y="0"/>
          <a:chExt cx="0" cy="0"/>
        </a:xfrm>
      </p:grpSpPr>
      <p:sp>
        <p:nvSpPr>
          <p:cNvPr id="84" name="Google Shape;84;p18"/>
          <p:cNvSpPr txBox="1"/>
          <p:nvPr>
            <p:ph type="title"/>
          </p:nvPr>
        </p:nvSpPr>
        <p:spPr>
          <a:xfrm>
            <a:off x="629841"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18"/>
          <p:cNvSpPr txBox="1"/>
          <p:nvPr>
            <p:ph idx="1" type="body"/>
          </p:nvPr>
        </p:nvSpPr>
        <p:spPr>
          <a:xfrm>
            <a:off x="629842" y="1260872"/>
            <a:ext cx="3868340"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6" name="Google Shape;86;p18"/>
          <p:cNvSpPr txBox="1"/>
          <p:nvPr>
            <p:ph idx="2" type="body"/>
          </p:nvPr>
        </p:nvSpPr>
        <p:spPr>
          <a:xfrm>
            <a:off x="629842" y="1878806"/>
            <a:ext cx="3868340"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18"/>
          <p:cNvSpPr txBox="1"/>
          <p:nvPr>
            <p:ph idx="3" type="body"/>
          </p:nvPr>
        </p:nvSpPr>
        <p:spPr>
          <a:xfrm>
            <a:off x="4629150" y="1260872"/>
            <a:ext cx="3887391"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8" name="Google Shape;88;p18"/>
          <p:cNvSpPr txBox="1"/>
          <p:nvPr>
            <p:ph idx="4" type="body"/>
          </p:nvPr>
        </p:nvSpPr>
        <p:spPr>
          <a:xfrm>
            <a:off x="4629150" y="1878806"/>
            <a:ext cx="3887391"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9" name="Google Shape;89;p18"/>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8"/>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18"/>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のみ" type="titleOnly">
  <p:cSld name="TITLE_ONLY">
    <p:spTree>
      <p:nvGrpSpPr>
        <p:cNvPr id="92" name="Shape 92"/>
        <p:cNvGrpSpPr/>
        <p:nvPr/>
      </p:nvGrpSpPr>
      <p:grpSpPr>
        <a:xfrm>
          <a:off x="0" y="0"/>
          <a:ext cx="0" cy="0"/>
          <a:chOff x="0" y="0"/>
          <a:chExt cx="0" cy="0"/>
        </a:xfrm>
      </p:grpSpPr>
      <p:sp>
        <p:nvSpPr>
          <p:cNvPr id="93" name="Google Shape;93;p19"/>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9"/>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19"/>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19"/>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白紙" type="blank">
  <p:cSld name="BLANK">
    <p:spTree>
      <p:nvGrpSpPr>
        <p:cNvPr id="97" name="Shape 97"/>
        <p:cNvGrpSpPr/>
        <p:nvPr/>
      </p:nvGrpSpPr>
      <p:grpSpPr>
        <a:xfrm>
          <a:off x="0" y="0"/>
          <a:ext cx="0" cy="0"/>
          <a:chOff x="0" y="0"/>
          <a:chExt cx="0" cy="0"/>
        </a:xfrm>
      </p:grpSpPr>
      <p:sp>
        <p:nvSpPr>
          <p:cNvPr id="98" name="Google Shape;98;p20"/>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20"/>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0"/>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コンテンツ" type="objTx">
  <p:cSld name="OBJECT_WITH_CAPTION_TEXT">
    <p:spTree>
      <p:nvGrpSpPr>
        <p:cNvPr id="101" name="Shape 101"/>
        <p:cNvGrpSpPr/>
        <p:nvPr/>
      </p:nvGrpSpPr>
      <p:grpSpPr>
        <a:xfrm>
          <a:off x="0" y="0"/>
          <a:ext cx="0" cy="0"/>
          <a:chOff x="0" y="0"/>
          <a:chExt cx="0" cy="0"/>
        </a:xfrm>
      </p:grpSpPr>
      <p:sp>
        <p:nvSpPr>
          <p:cNvPr id="102" name="Google Shape;102;p21"/>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3" name="Google Shape;103;p21"/>
          <p:cNvSpPr txBox="1"/>
          <p:nvPr>
            <p:ph idx="1" type="body"/>
          </p:nvPr>
        </p:nvSpPr>
        <p:spPr>
          <a:xfrm>
            <a:off x="3887391" y="740570"/>
            <a:ext cx="4629150" cy="3655219"/>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104" name="Google Shape;104;p21"/>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05" name="Google Shape;105;p21"/>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21"/>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21"/>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図" type="picTx">
  <p:cSld name="PICTURE_WITH_CAPTION_TEXT">
    <p:spTree>
      <p:nvGrpSpPr>
        <p:cNvPr id="108" name="Shape 108"/>
        <p:cNvGrpSpPr/>
        <p:nvPr/>
      </p:nvGrpSpPr>
      <p:grpSpPr>
        <a:xfrm>
          <a:off x="0" y="0"/>
          <a:ext cx="0" cy="0"/>
          <a:chOff x="0" y="0"/>
          <a:chExt cx="0" cy="0"/>
        </a:xfrm>
      </p:grpSpPr>
      <p:sp>
        <p:nvSpPr>
          <p:cNvPr id="109" name="Google Shape;109;p22"/>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22"/>
          <p:cNvSpPr/>
          <p:nvPr>
            <p:ph idx="2" type="pic"/>
          </p:nvPr>
        </p:nvSpPr>
        <p:spPr>
          <a:xfrm>
            <a:off x="3887391" y="740570"/>
            <a:ext cx="4629150" cy="3655219"/>
          </a:xfrm>
          <a:prstGeom prst="rect">
            <a:avLst/>
          </a:prstGeom>
          <a:noFill/>
          <a:ln>
            <a:noFill/>
          </a:ln>
        </p:spPr>
      </p:sp>
      <p:sp>
        <p:nvSpPr>
          <p:cNvPr id="111" name="Google Shape;111;p22"/>
          <p:cNvSpPr txBox="1"/>
          <p:nvPr>
            <p:ph idx="1"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12" name="Google Shape;112;p22"/>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22"/>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p22"/>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縦書きテキスト" type="vertTx">
  <p:cSld name="VERTICAL_TEXT">
    <p:spTree>
      <p:nvGrpSpPr>
        <p:cNvPr id="115" name="Shape 115"/>
        <p:cNvGrpSpPr/>
        <p:nvPr/>
      </p:nvGrpSpPr>
      <p:grpSpPr>
        <a:xfrm>
          <a:off x="0" y="0"/>
          <a:ext cx="0" cy="0"/>
          <a:chOff x="0" y="0"/>
          <a:chExt cx="0" cy="0"/>
        </a:xfrm>
      </p:grpSpPr>
      <p:sp>
        <p:nvSpPr>
          <p:cNvPr id="116" name="Google Shape;116;p2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7" name="Google Shape;117;p23"/>
          <p:cNvSpPr txBox="1"/>
          <p:nvPr>
            <p:ph idx="1" type="body"/>
          </p:nvPr>
        </p:nvSpPr>
        <p:spPr>
          <a:xfrm rot="5400000">
            <a:off x="2940248" y="-942379"/>
            <a:ext cx="3263504"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8" name="Google Shape;118;p2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2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2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縦書きタイトルと&#10;縦書きテキスト" type="vertTitleAndTx">
  <p:cSld name="VERTICAL_TITLE_AND_VERTICAL_TEXT">
    <p:spTree>
      <p:nvGrpSpPr>
        <p:cNvPr id="121" name="Shape 121"/>
        <p:cNvGrpSpPr/>
        <p:nvPr/>
      </p:nvGrpSpPr>
      <p:grpSpPr>
        <a:xfrm>
          <a:off x="0" y="0"/>
          <a:ext cx="0" cy="0"/>
          <a:chOff x="0" y="0"/>
          <a:chExt cx="0" cy="0"/>
        </a:xfrm>
      </p:grpSpPr>
      <p:sp>
        <p:nvSpPr>
          <p:cNvPr id="122" name="Google Shape;122;p24"/>
          <p:cNvSpPr txBox="1"/>
          <p:nvPr>
            <p:ph type="title"/>
          </p:nvPr>
        </p:nvSpPr>
        <p:spPr>
          <a:xfrm rot="5400000">
            <a:off x="5350073" y="1467445"/>
            <a:ext cx="4358879"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3" name="Google Shape;123;p24"/>
          <p:cNvSpPr txBox="1"/>
          <p:nvPr>
            <p:ph idx="1" type="body"/>
          </p:nvPr>
        </p:nvSpPr>
        <p:spPr>
          <a:xfrm rot="5400000">
            <a:off x="1349573" y="-447080"/>
            <a:ext cx="4358879"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4" name="Google Shape;124;p2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2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2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2" name="Google Shape;52;p13"/>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3" name="Google Shape;53;p1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4" name="Google Shape;54;p1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5"/>
          <p:cNvSpPr txBox="1"/>
          <p:nvPr/>
        </p:nvSpPr>
        <p:spPr>
          <a:xfrm>
            <a:off x="1277149" y="428001"/>
            <a:ext cx="7344600" cy="3693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ja" sz="1800">
                <a:solidFill>
                  <a:schemeClr val="lt1"/>
                </a:solidFill>
                <a:latin typeface="Meiryo"/>
                <a:ea typeface="Meiryo"/>
                <a:cs typeface="Meiryo"/>
                <a:sym typeface="Meiryo"/>
              </a:rPr>
              <a:t>にっぽん美食めぐり　六甲山麓チーズケーキ　※税率8％</a:t>
            </a:r>
            <a:endParaRPr i="0" sz="1800" u="none" cap="none" strike="noStrike">
              <a:solidFill>
                <a:schemeClr val="lt1"/>
              </a:solidFill>
              <a:latin typeface="Meiryo"/>
              <a:ea typeface="Meiryo"/>
              <a:cs typeface="Meiryo"/>
              <a:sym typeface="Meiryo"/>
            </a:endParaRPr>
          </a:p>
        </p:txBody>
      </p:sp>
      <p:sp>
        <p:nvSpPr>
          <p:cNvPr id="133" name="Google Shape;133;p25"/>
          <p:cNvSpPr txBox="1"/>
          <p:nvPr/>
        </p:nvSpPr>
        <p:spPr>
          <a:xfrm>
            <a:off x="485900" y="3939117"/>
            <a:ext cx="4086000" cy="233100"/>
          </a:xfrm>
          <a:prstGeom prst="rect">
            <a:avLst/>
          </a:prstGeom>
          <a:noFill/>
          <a:ln>
            <a:noFill/>
          </a:ln>
        </p:spPr>
        <p:txBody>
          <a:bodyPr anchorCtr="0" anchor="t" bIns="46800" lIns="90000" spcFirstLastPara="1" rIns="0" wrap="square" tIns="46800">
            <a:noAutofit/>
          </a:bodyPr>
          <a:lstStyle/>
          <a:p>
            <a:pPr indent="0" lvl="0" marL="0" marR="0" rtl="0" algn="l">
              <a:spcBef>
                <a:spcPts val="0"/>
              </a:spcBef>
              <a:spcAft>
                <a:spcPts val="0"/>
              </a:spcAft>
              <a:buNone/>
            </a:pPr>
            <a:r>
              <a:rPr lang="ja" sz="900">
                <a:solidFill>
                  <a:schemeClr val="dk1"/>
                </a:solidFill>
                <a:latin typeface="Meiryo"/>
                <a:ea typeface="Meiryo"/>
                <a:cs typeface="Meiryo"/>
                <a:sym typeface="Meiryo"/>
              </a:rPr>
              <a:t>サイズ : 箱サイズ：47×185×185mm</a:t>
            </a:r>
            <a:endParaRPr sz="900">
              <a:solidFill>
                <a:schemeClr val="dk1"/>
              </a:solidFill>
              <a:latin typeface="Meiryo"/>
              <a:ea typeface="Meiryo"/>
              <a:cs typeface="Meiryo"/>
              <a:sym typeface="Meiryo"/>
            </a:endParaRPr>
          </a:p>
          <a:p>
            <a:pPr indent="0" lvl="0" marL="0" marR="0" rtl="0" algn="l">
              <a:spcBef>
                <a:spcPts val="0"/>
              </a:spcBef>
              <a:spcAft>
                <a:spcPts val="0"/>
              </a:spcAft>
              <a:buNone/>
            </a:pPr>
            <a:r>
              <a:rPr lang="ja" sz="900">
                <a:solidFill>
                  <a:schemeClr val="dk1"/>
                </a:solidFill>
                <a:latin typeface="Meiryo"/>
                <a:ea typeface="Meiryo"/>
                <a:cs typeface="Meiryo"/>
                <a:sym typeface="Meiryo"/>
              </a:rPr>
              <a:t>包装 : 化粧箱</a:t>
            </a:r>
            <a:endParaRPr sz="900">
              <a:solidFill>
                <a:schemeClr val="dk1"/>
              </a:solidFill>
              <a:latin typeface="Meiryo"/>
              <a:ea typeface="Meiryo"/>
              <a:cs typeface="Meiryo"/>
              <a:sym typeface="Meiryo"/>
            </a:endParaRPr>
          </a:p>
          <a:p>
            <a:pPr indent="0" lvl="0" marL="0" marR="0" rtl="0" algn="l">
              <a:spcBef>
                <a:spcPts val="0"/>
              </a:spcBef>
              <a:spcAft>
                <a:spcPts val="0"/>
              </a:spcAft>
              <a:buNone/>
            </a:pPr>
            <a:r>
              <a:rPr lang="ja" sz="900">
                <a:solidFill>
                  <a:schemeClr val="dk1"/>
                </a:solidFill>
                <a:latin typeface="Meiryo"/>
                <a:ea typeface="Meiryo"/>
                <a:cs typeface="Meiryo"/>
                <a:sym typeface="Meiryo"/>
              </a:rPr>
              <a:t>備考 : ※内容量/1個､賞味期間/製造日より90日､日本製 ※出荷可能日を必ずご確認ください。 ※2カートンからのご注文となります。（1カートン/20個入り）</a:t>
            </a:r>
            <a:r>
              <a:rPr lang="ja" sz="900">
                <a:solidFill>
                  <a:schemeClr val="dk1"/>
                </a:solidFill>
                <a:latin typeface="Meiryo"/>
                <a:ea typeface="Meiryo"/>
                <a:cs typeface="Meiryo"/>
                <a:sym typeface="Meiryo"/>
              </a:rPr>
              <a:t> </a:t>
            </a:r>
            <a:endParaRPr>
              <a:latin typeface="Meiryo"/>
              <a:ea typeface="Meiryo"/>
              <a:cs typeface="Meiryo"/>
              <a:sym typeface="Meiryo"/>
            </a:endParaRPr>
          </a:p>
        </p:txBody>
      </p:sp>
      <p:sp>
        <p:nvSpPr>
          <p:cNvPr id="134" name="Google Shape;134;p25"/>
          <p:cNvSpPr/>
          <p:nvPr/>
        </p:nvSpPr>
        <p:spPr>
          <a:xfrm>
            <a:off x="5035845" y="951388"/>
            <a:ext cx="739603" cy="554702"/>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accent4"/>
              </a:solidFill>
              <a:latin typeface="Calibri"/>
              <a:ea typeface="Calibri"/>
              <a:cs typeface="Calibri"/>
              <a:sym typeface="Calibri"/>
            </a:endParaRPr>
          </a:p>
        </p:txBody>
      </p:sp>
      <p:sp>
        <p:nvSpPr>
          <p:cNvPr id="135" name="Google Shape;135;p25"/>
          <p:cNvSpPr txBox="1"/>
          <p:nvPr/>
        </p:nvSpPr>
        <p:spPr>
          <a:xfrm>
            <a:off x="5035210" y="1083131"/>
            <a:ext cx="739500" cy="3231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500">
                <a:solidFill>
                  <a:srgbClr val="1F3864"/>
                </a:solidFill>
                <a:latin typeface="Meiryo"/>
                <a:ea typeface="Meiryo"/>
                <a:cs typeface="Meiryo"/>
                <a:sym typeface="Meiryo"/>
              </a:rPr>
              <a:t>特徴</a:t>
            </a:r>
            <a:endParaRPr>
              <a:latin typeface="Meiryo"/>
              <a:ea typeface="Meiryo"/>
              <a:cs typeface="Meiryo"/>
              <a:sym typeface="Meiryo"/>
            </a:endParaRPr>
          </a:p>
        </p:txBody>
      </p:sp>
      <p:cxnSp>
        <p:nvCxnSpPr>
          <p:cNvPr id="136" name="Google Shape;136;p25"/>
          <p:cNvCxnSpPr/>
          <p:nvPr/>
        </p:nvCxnSpPr>
        <p:spPr>
          <a:xfrm>
            <a:off x="873175" y="3875458"/>
            <a:ext cx="3560100" cy="9600"/>
          </a:xfrm>
          <a:prstGeom prst="straightConnector1">
            <a:avLst/>
          </a:prstGeom>
          <a:noFill/>
          <a:ln cap="flat" cmpd="sng" w="9525">
            <a:solidFill>
              <a:srgbClr val="757070"/>
            </a:solidFill>
            <a:prstDash val="dash"/>
            <a:miter lim="8000"/>
            <a:headEnd len="sm" w="sm" type="none"/>
            <a:tailEnd len="sm" w="sm" type="none"/>
          </a:ln>
        </p:spPr>
      </p:cxnSp>
      <p:sp>
        <p:nvSpPr>
          <p:cNvPr id="137" name="Google Shape;137;p25"/>
          <p:cNvSpPr txBox="1"/>
          <p:nvPr/>
        </p:nvSpPr>
        <p:spPr>
          <a:xfrm>
            <a:off x="425875" y="3772317"/>
            <a:ext cx="447300" cy="246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 sz="1000">
                <a:solidFill>
                  <a:schemeClr val="dk1"/>
                </a:solidFill>
                <a:latin typeface="Meiryo"/>
                <a:ea typeface="Meiryo"/>
                <a:cs typeface="Meiryo"/>
                <a:sym typeface="Meiryo"/>
              </a:rPr>
              <a:t>仕様</a:t>
            </a:r>
            <a:endParaRPr sz="1500">
              <a:latin typeface="Meiryo"/>
              <a:ea typeface="Meiryo"/>
              <a:cs typeface="Meiryo"/>
              <a:sym typeface="Meiryo"/>
            </a:endParaRPr>
          </a:p>
        </p:txBody>
      </p:sp>
      <p:sp>
        <p:nvSpPr>
          <p:cNvPr id="138" name="Google Shape;138;p25"/>
          <p:cNvSpPr txBox="1"/>
          <p:nvPr/>
        </p:nvSpPr>
        <p:spPr>
          <a:xfrm>
            <a:off x="296325" y="464425"/>
            <a:ext cx="1001400" cy="2769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200">
                <a:solidFill>
                  <a:schemeClr val="lt1"/>
                </a:solidFill>
                <a:latin typeface="Meiryo"/>
                <a:ea typeface="Meiryo"/>
                <a:cs typeface="Meiryo"/>
                <a:sym typeface="Meiryo"/>
              </a:rPr>
              <a:t>【提案書】</a:t>
            </a:r>
            <a:endParaRPr sz="1200">
              <a:solidFill>
                <a:schemeClr val="lt1"/>
              </a:solidFill>
              <a:latin typeface="Meiryo"/>
              <a:ea typeface="Meiryo"/>
              <a:cs typeface="Meiryo"/>
              <a:sym typeface="Meiryo"/>
            </a:endParaRPr>
          </a:p>
        </p:txBody>
      </p:sp>
      <p:sp>
        <p:nvSpPr>
          <p:cNvPr id="139" name="Google Shape;139;p25"/>
          <p:cNvSpPr txBox="1"/>
          <p:nvPr/>
        </p:nvSpPr>
        <p:spPr>
          <a:xfrm>
            <a:off x="5932095" y="886460"/>
            <a:ext cx="2917200" cy="278100"/>
          </a:xfrm>
          <a:prstGeom prst="rect">
            <a:avLst/>
          </a:prstGeom>
          <a:noFill/>
          <a:ln>
            <a:noFill/>
          </a:ln>
        </p:spPr>
        <p:txBody>
          <a:bodyPr anchorCtr="0" anchor="t" bIns="45700" lIns="0" spcFirstLastPara="1" rIns="0" wrap="square" tIns="46800">
            <a:noAutofit/>
          </a:bodyPr>
          <a:lstStyle/>
          <a:p>
            <a:pPr indent="0" lvl="0" marL="0" marR="0" rtl="0" algn="just">
              <a:lnSpc>
                <a:spcPct val="150000"/>
              </a:lnSpc>
              <a:spcBef>
                <a:spcPts val="0"/>
              </a:spcBef>
              <a:spcAft>
                <a:spcPts val="0"/>
              </a:spcAft>
              <a:buNone/>
            </a:pPr>
            <a:r>
              <a:rPr lang="ja" sz="1200">
                <a:solidFill>
                  <a:srgbClr val="333333"/>
                </a:solidFill>
                <a:highlight>
                  <a:srgbClr val="FFFFFF"/>
                </a:highlight>
                <a:latin typeface="Meiryo"/>
                <a:ea typeface="Meiryo"/>
                <a:cs typeface="Meiryo"/>
                <a:sym typeface="Meiryo"/>
              </a:rPr>
              <a:t>六甲山の麓で大切に育てられた乳牛から取れた上質な牛乳をたっぷり贅沢に使用したホール型のチーズケーキ。しっとりとしたキメ細かな舌触りがとっても上品で、喜ばれること間違いなし！</a:t>
            </a:r>
            <a:r>
              <a:rPr lang="ja" sz="1200">
                <a:solidFill>
                  <a:srgbClr val="333333"/>
                </a:solidFill>
                <a:highlight>
                  <a:srgbClr val="FFFFFF"/>
                </a:highlight>
                <a:latin typeface="Meiryo"/>
                <a:ea typeface="Meiryo"/>
                <a:cs typeface="Meiryo"/>
                <a:sym typeface="Meiryo"/>
              </a:rPr>
              <a:t> </a:t>
            </a:r>
            <a:endParaRPr sz="1200">
              <a:solidFill>
                <a:schemeClr val="dk1"/>
              </a:solidFill>
              <a:latin typeface="Meiryo"/>
              <a:ea typeface="Meiryo"/>
              <a:cs typeface="Meiryo"/>
              <a:sym typeface="Meiryo"/>
            </a:endParaRPr>
          </a:p>
        </p:txBody>
      </p:sp>
      <p:sp>
        <p:nvSpPr>
          <p:cNvPr id="140" name="Google Shape;140;p25"/>
          <p:cNvSpPr/>
          <p:nvPr/>
        </p:nvSpPr>
        <p:spPr>
          <a:xfrm>
            <a:off x="5035845" y="3758250"/>
            <a:ext cx="739500" cy="554700"/>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1" name="Google Shape;141;p25"/>
          <p:cNvSpPr txBox="1"/>
          <p:nvPr/>
        </p:nvSpPr>
        <p:spPr>
          <a:xfrm>
            <a:off x="5035210" y="3907597"/>
            <a:ext cx="739500" cy="307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お見積</a:t>
            </a:r>
            <a:endParaRPr>
              <a:latin typeface="Meiryo"/>
              <a:ea typeface="Meiryo"/>
              <a:cs typeface="Meiryo"/>
              <a:sym typeface="Meiryo"/>
            </a:endParaRPr>
          </a:p>
        </p:txBody>
      </p:sp>
      <p:cxnSp>
        <p:nvCxnSpPr>
          <p:cNvPr id="142" name="Google Shape;142;p25"/>
          <p:cNvCxnSpPr/>
          <p:nvPr/>
        </p:nvCxnSpPr>
        <p:spPr>
          <a:xfrm>
            <a:off x="5880100" y="2839224"/>
            <a:ext cx="2969061" cy="0"/>
          </a:xfrm>
          <a:prstGeom prst="straightConnector1">
            <a:avLst/>
          </a:prstGeom>
          <a:noFill/>
          <a:ln cap="flat" cmpd="sng" w="19050">
            <a:solidFill>
              <a:srgbClr val="757070"/>
            </a:solidFill>
            <a:prstDash val="solid"/>
            <a:miter lim="8000"/>
            <a:headEnd len="sm" w="sm" type="none"/>
            <a:tailEnd len="sm" w="sm" type="none"/>
          </a:ln>
        </p:spPr>
      </p:cxnSp>
      <p:grpSp>
        <p:nvGrpSpPr>
          <p:cNvPr id="143" name="Google Shape;143;p25"/>
          <p:cNvGrpSpPr/>
          <p:nvPr/>
        </p:nvGrpSpPr>
        <p:grpSpPr>
          <a:xfrm>
            <a:off x="5042402" y="2873153"/>
            <a:ext cx="739603" cy="554702"/>
            <a:chOff x="5042402" y="3087009"/>
            <a:chExt cx="739603" cy="739603"/>
          </a:xfrm>
        </p:grpSpPr>
        <p:sp>
          <p:nvSpPr>
            <p:cNvPr id="144" name="Google Shape;144;p25"/>
            <p:cNvSpPr/>
            <p:nvPr/>
          </p:nvSpPr>
          <p:spPr>
            <a:xfrm>
              <a:off x="5042402" y="3087009"/>
              <a:ext cx="739603" cy="739603"/>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5" name="Google Shape;145;p25"/>
            <p:cNvSpPr txBox="1"/>
            <p:nvPr/>
          </p:nvSpPr>
          <p:spPr>
            <a:xfrm>
              <a:off x="5125318" y="3283093"/>
              <a:ext cx="569700" cy="410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納期</a:t>
              </a:r>
              <a:endParaRPr>
                <a:latin typeface="Meiryo"/>
                <a:ea typeface="Meiryo"/>
                <a:cs typeface="Meiryo"/>
                <a:sym typeface="Meiryo"/>
              </a:endParaRPr>
            </a:p>
          </p:txBody>
        </p:sp>
      </p:grpSp>
      <p:cxnSp>
        <p:nvCxnSpPr>
          <p:cNvPr id="146" name="Google Shape;146;p25"/>
          <p:cNvCxnSpPr/>
          <p:nvPr/>
        </p:nvCxnSpPr>
        <p:spPr>
          <a:xfrm>
            <a:off x="5880100" y="3740566"/>
            <a:ext cx="2969061" cy="0"/>
          </a:xfrm>
          <a:prstGeom prst="straightConnector1">
            <a:avLst/>
          </a:prstGeom>
          <a:noFill/>
          <a:ln cap="flat" cmpd="sng" w="19050">
            <a:solidFill>
              <a:srgbClr val="757070"/>
            </a:solidFill>
            <a:prstDash val="solid"/>
            <a:miter lim="8000"/>
            <a:headEnd len="sm" w="sm" type="none"/>
            <a:tailEnd len="sm" w="sm" type="none"/>
          </a:ln>
        </p:spPr>
      </p:cxnSp>
      <p:sp>
        <p:nvSpPr>
          <p:cNvPr id="147" name="Google Shape;147;p25"/>
          <p:cNvSpPr txBox="1"/>
          <p:nvPr/>
        </p:nvSpPr>
        <p:spPr>
          <a:xfrm>
            <a:off x="6071111" y="3074515"/>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納期スペース</a:t>
            </a:r>
            <a:endParaRPr sz="1600">
              <a:solidFill>
                <a:srgbClr val="AEABAB"/>
              </a:solidFill>
              <a:latin typeface="Meiryo"/>
              <a:ea typeface="Meiryo"/>
              <a:cs typeface="Meiryo"/>
              <a:sym typeface="Meiryo"/>
            </a:endParaRPr>
          </a:p>
        </p:txBody>
      </p:sp>
      <p:sp>
        <p:nvSpPr>
          <p:cNvPr id="148" name="Google Shape;148;p25"/>
          <p:cNvSpPr txBox="1"/>
          <p:nvPr/>
        </p:nvSpPr>
        <p:spPr>
          <a:xfrm>
            <a:off x="6071111" y="4094340"/>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お見積りスペース</a:t>
            </a:r>
            <a:endParaRPr sz="1600">
              <a:solidFill>
                <a:srgbClr val="AEABAB"/>
              </a:solidFill>
              <a:latin typeface="Meiryo"/>
              <a:ea typeface="Meiryo"/>
              <a:cs typeface="Meiryo"/>
              <a:sym typeface="Meiryo"/>
            </a:endParaRPr>
          </a:p>
        </p:txBody>
      </p:sp>
      <p:pic>
        <p:nvPicPr>
          <p:cNvPr id="149" name="Google Shape;149;p25"/>
          <p:cNvPicPr preferRelativeResize="0"/>
          <p:nvPr/>
        </p:nvPicPr>
        <p:blipFill>
          <a:blip r:embed="rId3">
            <a:alphaModFix/>
          </a:blip>
          <a:stretch>
            <a:fillRect/>
          </a:stretch>
        </p:blipFill>
        <p:spPr>
          <a:xfrm>
            <a:off x="1162931" y="1068616"/>
            <a:ext cx="2618400" cy="26184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