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にっぽん美食めぐり　東京バウムクーヘン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箱サイズ：35×150×150mm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※カートン割れ不可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※内容量/1個､賞味期間/製造日より60日､日本製 ※出荷可能日を必ずご確認ください。 ※2カートン結束での出荷となります。（1カートン/36個入り）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昭和38年創業の変わらない味、東京バウムクーヘンをご指定の場所までお届けいたします。昔ながらの変わらない美味しさをご家庭で手軽に味わえるため、贈答用としても景品用としておすすめ。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