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「ありがとう」ネットスポンジ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グリーン･ピンク･ブルー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ポリエステル･ポリウレタン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150×80×20mm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デザイン袋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名刺ポケット付）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「ありがとう」の気持ちを込めて渡すのにおすすめの、シンプルなネットスポンジです。名刺ポケット付きですのでご挨拶用などにも使えますし、来場・来店特典用などにもおすすめです。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</TotalTime>
  <Words>97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679</cp:revision>
  <cp:lastPrinted>2021-07-20T08:57:41Z</cp:lastPrinted>
  <dcterms:created xsi:type="dcterms:W3CDTF">2021-06-21T09:41:39Z</dcterms:created>
  <dcterms:modified xsi:type="dcterms:W3CDTF">2024-07-25T02:05:23Z</dcterms:modified>
</cp:coreProperties>
</file>