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フリーザーバッグＭサイズ</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205×180mm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a:t>
            </a:r>
            <a:r>
              <a:rPr lang="ja-JP" altLang="en-US" sz="900" b="0" i="0" dirty="0">
                <a:solidFill>
                  <a:srgbClr val="333333"/>
                </a:solidFill>
                <a:effectLst/>
                <a:latin typeface="-apple-system"/>
              </a:rPr>
              <a:t>枚</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日本</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カートン割れ不可</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冷凍庫での保存も電子レンジでの解凍もこのまま出来ちゃうためとっても便利な、食品保存用フリーザーバッグです。イベントやキャンペーンのちょっとした特典用などにも最適です。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91</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684</cp:revision>
  <cp:lastPrinted>2021-07-20T08:57:41Z</cp:lastPrinted>
  <dcterms:created xsi:type="dcterms:W3CDTF">2021-06-21T09:41:39Z</dcterms:created>
  <dcterms:modified xsi:type="dcterms:W3CDTF">2024-07-25T02:05:23Z</dcterms:modified>
</cp:coreProperties>
</file>