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ポータブルステンレスストロー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グリーン･ブルー･レッド 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3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色取混ぜ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ステンレス･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PS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･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PP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･シリコン･ナイロン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ストロー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/φ10×215mm､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ケース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/φ17×106mm､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ブラシ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全長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:95mm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洗浄ブラシ付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デザイン袋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中国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伸び縮みさせられる上に専用ケースも付属していますので携帯性も高いステンレスストローです。専用のブラシもついており、お掃除も手軽にできて喜ばれます。是非ご活用ください。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742</TotalTime>
  <Words>111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692</cp:revision>
  <cp:lastPrinted>2021-07-20T08:57:41Z</cp:lastPrinted>
  <dcterms:created xsi:type="dcterms:W3CDTF">2021-06-21T09:41:39Z</dcterms:created>
  <dcterms:modified xsi:type="dcterms:W3CDTF">2024-07-25T02:05:24Z</dcterms:modified>
</cp:coreProperties>
</file>