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にっぽん美食めぐり　信州りんごのパウンドケーキ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箱サイズ：95×187×55mm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※カートン割れ不可</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※内容量/1個､賞味期間/製造日より45日､日本製 ※出荷可能日を必ずご確認ください。 ※2カートンからのご注文となります。（1カートン/30個入り）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甘すぎずあっさりとしたりんご果肉がしっかりと味わえる上質なパウンドケーキです。しっとりとしたもちもちの生地が癖になるスイーツで、大切な方への贈り物としても喜ばれる商品です。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