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薬用入浴剤 ひとふろ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包入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130×80×4mm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25g×2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紙ケース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椿･抹茶･柚子の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種からランダムに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包セットとなります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一日の体の疲れをしっかり取ってほぐしてくれる薬用入浴剤を、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包入りセットでご用意いたしました。ちょっとしたプレゼント用から景品用まで、幅広くご活用いただけます。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721</cp:revision>
  <cp:lastPrinted>2021-07-20T08:57:41Z</cp:lastPrinted>
  <dcterms:created xsi:type="dcterms:W3CDTF">2021-06-21T09:41:39Z</dcterms:created>
  <dcterms:modified xsi:type="dcterms:W3CDTF">2024-07-25T02:05:28Z</dcterms:modified>
</cp:coreProperties>
</file>