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今治なごみ ハンドタオル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梅･唐草･青海波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柄取混ぜ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330×350mm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認定番号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第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2017-310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良質な肌触りと、高い吸水性で世界的にも有名な今治産のハンドタオルを、お洒落で上品なギフトボックスに詰めました。プレンゼント用からノベルティ用まで幅広くご活用いただけます。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95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774</cp:revision>
  <cp:lastPrinted>2021-07-20T08:57:41Z</cp:lastPrinted>
  <dcterms:created xsi:type="dcterms:W3CDTF">2021-06-21T09:41:39Z</dcterms:created>
  <dcterms:modified xsi:type="dcterms:W3CDTF">2024-07-25T02:05:28Z</dcterms:modified>
</cp:coreProperties>
</file>