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キャンプス ショルダーボトルホルダー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630238" algn="l"/>
                <a:tab pos="80327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グリーン･ブルー･ベージュ･レッド 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4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色取混ぜ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630238" algn="l"/>
                <a:tab pos="80327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イソプレンゴム･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PP</a:t>
            </a:r>
          </a:p>
          <a:p>
            <a:pPr>
              <a:tabLst>
                <a:tab pos="630238" algn="l"/>
                <a:tab pos="80327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125×105×27mm</a:t>
            </a:r>
            <a:endParaRPr lang="en-US" altLang="zh-TW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630238" algn="l"/>
                <a:tab pos="80327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デザイン袋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630238" algn="l"/>
                <a:tab pos="80327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中国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スマートフォンやボトルを首から下げて持ち運ぶことができる、見た目もオシャレなホルダーです。両手を自由に使えますので特にアウトドアシーンにおすすめ。特典用などにも是非ご活用ください。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715</TotalTime>
  <Words>94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597</cp:revision>
  <cp:lastPrinted>2021-07-20T08:57:41Z</cp:lastPrinted>
  <dcterms:created xsi:type="dcterms:W3CDTF">2021-06-21T09:41:39Z</dcterms:created>
  <dcterms:modified xsi:type="dcterms:W3CDTF">2024-07-25T02:05:30Z</dcterms:modified>
</cp:coreProperties>
</file>