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アニマルメリー エコバッグ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630238" algn="l"/>
                <a:tab pos="803275" algn="l"/>
              </a:tabLst>
            </a:pPr>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イエロー･ブラウン･ブルー･レッド </a:t>
            </a:r>
            <a:r>
              <a:rPr lang="en-US" altLang="ja-JP" sz="900" b="0" i="0" dirty="0">
                <a:solidFill>
                  <a:srgbClr val="333333"/>
                </a:solidFill>
                <a:effectLst/>
                <a:latin typeface="-apple-system"/>
              </a:rPr>
              <a:t>4</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バッグ</a:t>
            </a:r>
            <a:r>
              <a:rPr lang="en-US" altLang="ja-JP" sz="900" b="0" i="0" dirty="0">
                <a:solidFill>
                  <a:srgbClr val="333333"/>
                </a:solidFill>
                <a:effectLst/>
                <a:latin typeface="-apple-system"/>
              </a:rPr>
              <a:t>/370×330mm､</a:t>
            </a:r>
            <a:r>
              <a:rPr lang="ja-JP" altLang="en-US" sz="900" b="0" i="0" dirty="0">
                <a:solidFill>
                  <a:srgbClr val="333333"/>
                </a:solidFill>
                <a:effectLst/>
                <a:latin typeface="-apple-system"/>
              </a:rPr>
              <a:t>ポーチ</a:t>
            </a:r>
            <a:r>
              <a:rPr lang="en-US" altLang="ja-JP" sz="900" b="0" i="0" dirty="0">
                <a:solidFill>
                  <a:srgbClr val="333333"/>
                </a:solidFill>
                <a:effectLst/>
                <a:latin typeface="-apple-system"/>
              </a:rPr>
              <a:t>/120×105mm</a:t>
            </a:r>
            <a:endParaRPr lang="en-US" altLang="zh-TW" sz="900" b="0" i="0" dirty="0">
              <a:solidFill>
                <a:srgbClr val="333333"/>
              </a:solidFill>
              <a:effectLst/>
              <a:latin typeface="-apple-system"/>
            </a:endParaRP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透明袋</a:t>
            </a:r>
            <a:endParaRPr lang="en-US" altLang="ja-JP" sz="900" spc="200" dirty="0">
              <a:latin typeface="Meiryo UI" panose="020B0604030504040204" pitchFamily="34" charset="-128"/>
              <a:ea typeface="Meiryo UI" panose="020B0604030504040204" pitchFamily="34" charset="-128"/>
            </a:endParaRP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どこにでも持っていきたくなっちゃう可愛らしいアニマルデザインのエコバッグです。パッケージもキュートですので、ちょっとしたプレゼント用や特典用、景品用などにも最適です。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714</TotalTime>
  <Words>89</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589</cp:revision>
  <cp:lastPrinted>2021-07-20T08:57:41Z</cp:lastPrinted>
  <dcterms:created xsi:type="dcterms:W3CDTF">2021-06-21T09:41:39Z</dcterms:created>
  <dcterms:modified xsi:type="dcterms:W3CDTF">2024-07-25T02:05:33Z</dcterms:modified>
</cp:coreProperties>
</file>