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もちもち生麺　魚介ソース焼きそば3食入　※税率8％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箱サイズ：78×180×120mm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注意事項 : ※カートン割れ不可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※内容量/麺100g×3･液体スープ×3､賞味期間/製造日より60日､日本製 ※出荷可能日を必ずご確認ください。 ※2カートン結束での出荷となります。（1カートン/24個入り）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風味豊かな魚介ソースが生麺に絶妙にマッチし、食べごたえあって非常に美味しい焼きそば3食セットです。料理系イベントやキャンペーンのノベルティ用、特典用、景品用などにもおすすめです。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