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フロッシュ食器用洗剤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141×53×33mm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生産国：オーストリア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備考：内容量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/100ml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、販促専用品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カートン単位で取り混ぜできます。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植物由来の天然成分とノンアルコール処方で、しっかりとした洗浄力が有しながら手肌に優しく、なおかつほぼ</a:t>
            </a:r>
            <a:r>
              <a:rPr lang="en-US" altLang="ja-JP" sz="1600" dirty="0"/>
              <a:t>100</a:t>
            </a:r>
            <a:r>
              <a:rPr lang="ja-JP" altLang="en-US" sz="1600" dirty="0"/>
              <a:t>％自然に還える環境に優しい食器用洗剤フロッシュ。</a:t>
            </a:r>
            <a:r>
              <a:rPr lang="en-US" altLang="ja-JP" sz="1600" dirty="0"/>
              <a:t>3</a:t>
            </a:r>
            <a:r>
              <a:rPr lang="ja-JP" altLang="en-US" sz="1600" dirty="0"/>
              <a:t>種展開から選択可能。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25B8BBAB-8AC7-B722-DB8E-32F19D3B5C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484" y="1351037"/>
            <a:ext cx="3692083" cy="369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1104</TotalTime>
  <Words>84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2024-11-07T06:53:17Z</dcterms:modified>
</cp:coreProperties>
</file>