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78" d="100"/>
          <a:sy n="78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キャンプス ポータブルレジャーシート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3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色取混ぜ</a:t>
            </a:r>
            <a:endParaRPr lang="en-US" altLang="ja-JP" sz="900" spc="2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素　材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PP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・ポリエステル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zh-TW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使用時</a:t>
            </a:r>
            <a:r>
              <a:rPr lang="en-US" altLang="zh-TW" sz="900" b="0" i="0" dirty="0">
                <a:solidFill>
                  <a:srgbClr val="333333"/>
                </a:solidFill>
                <a:effectLst/>
                <a:latin typeface="-apple-system"/>
              </a:rPr>
              <a:t>/600×900mm</a:t>
            </a:r>
            <a:r>
              <a:rPr lang="zh-TW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、収納時</a:t>
            </a:r>
            <a:r>
              <a:rPr lang="en-US" altLang="zh-TW" sz="900" b="0" i="0" dirty="0">
                <a:solidFill>
                  <a:srgbClr val="333333"/>
                </a:solidFill>
                <a:effectLst/>
                <a:latin typeface="-apple-system"/>
              </a:rPr>
              <a:t>/</a:t>
            </a:r>
            <a:r>
              <a:rPr lang="zh-TW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約</a:t>
            </a:r>
            <a:r>
              <a:rPr lang="en-US" altLang="zh-TW" sz="900" b="0" i="0" dirty="0">
                <a:solidFill>
                  <a:srgbClr val="333333"/>
                </a:solidFill>
                <a:effectLst/>
                <a:latin typeface="-apple-system"/>
              </a:rPr>
              <a:t>35×105×155mm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包　装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デザイン袋</a:t>
            </a:r>
            <a:endParaRPr lang="en-US" altLang="ja-JP" sz="900" spc="2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生産国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中国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フック付きの専用ポーチにコンパクトに収納できるため、持ち歩きにもとっても便利な、ネイチャーカラーのレジャーシートです。専用ポーチはバッグなどにも取り付けることが可能です。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5769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814</TotalTime>
  <Words>93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885</cp:revision>
  <cp:lastPrinted>2021-07-20T08:57:41Z</cp:lastPrinted>
  <dcterms:created xsi:type="dcterms:W3CDTF">2021-06-21T09:41:39Z</dcterms:created>
  <dcterms:modified xsi:type="dcterms:W3CDTF">2024-07-25T02:05:37Z</dcterms:modified>
</cp:coreProperties>
</file>