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81" d="100"/>
          <a:sy n="81" d="100"/>
        </p:scale>
        <p:origin x="126" y="3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プレミアム生麺　贅沢食べ比べセット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80×180×120mm</a:t>
            </a:r>
            <a:r>
              <a:rPr lang="ja-JP" altLang="en-US" sz="900" dirty="0">
                <a:latin typeface="Meiryo UI" panose="020B0604030504040204" pitchFamily="34" charset="-128"/>
                <a:ea typeface="Meiryo UI" panose="020B0604030504040204" pitchFamily="34" charset="-128"/>
              </a:rPr>
              <a:t>　内容量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麺</a:t>
            </a:r>
            <a:r>
              <a:rPr lang="en-US" altLang="ja-JP" sz="900" dirty="0">
                <a:latin typeface="Meiryo UI" panose="020B0604030504040204" pitchFamily="34" charset="-128"/>
                <a:ea typeface="Meiryo UI" panose="020B0604030504040204" pitchFamily="34" charset="-128"/>
              </a:rPr>
              <a:t>100g×3(</a:t>
            </a:r>
            <a:r>
              <a:rPr lang="ja-JP" altLang="en-US" sz="900" dirty="0">
                <a:latin typeface="Meiryo UI" panose="020B0604030504040204" pitchFamily="34" charset="-128"/>
                <a:ea typeface="Meiryo UI" panose="020B0604030504040204" pitchFamily="34" charset="-128"/>
              </a:rPr>
              <a:t>うどん･中華麺･パスタ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･液体スープ</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うどん･ラーメン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･粉末スープ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ペペロンチーノ</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日本製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カートン結束での出荷となります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出荷可能日を必ずご確認くださいカートン割れ不可</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うどん、中華麺、パスタの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種類の本格生麺を自宅に居ながらに手軽に美味しく食べ比べできる贅沢</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食セットです。年末年始のご挨拶用からイベント等での景品用、賞品用などにもおすすめです。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B97CD55-2BCC-7678-BFE0-04AD548E9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732" y="1404464"/>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674</TotalTime>
  <Words>136</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507</cp:revision>
  <cp:lastPrinted>2021-07-20T08:57:41Z</cp:lastPrinted>
  <dcterms:created xsi:type="dcterms:W3CDTF">2021-06-21T09:41:39Z</dcterms:created>
  <dcterms:modified xsi:type="dcterms:W3CDTF">2024-07-19T05:39:54Z</dcterms:modified>
</cp:coreProperties>
</file>