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5" d="100"/>
          <a:sy n="105" d="100"/>
        </p:scale>
        <p:origin x="24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保冷温アルミバッグ しろくま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色取混ぜ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PE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・アルミニウム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350×295×145mm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包装：無包装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生産国：中国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しろくまシルエットを柄にように使った、とっても可愛らしいデザインの保冷アルミバッグです。主婦向けイベントやキャンペーンの特典用、ノベルティグッズ用としてもおすすめです。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AEDAFCD0-41F8-BAD5-D0C9-BF3738DFCC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099" y="1371901"/>
            <a:ext cx="3688842" cy="368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552</TotalTime>
  <Words>72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236</cp:revision>
  <cp:lastPrinted>2021-07-20T08:57:41Z</cp:lastPrinted>
  <dcterms:created xsi:type="dcterms:W3CDTF">2021-06-21T09:41:39Z</dcterms:created>
  <dcterms:modified xsi:type="dcterms:W3CDTF">2024-07-25T02:05:49Z</dcterms:modified>
</cp:coreProperties>
</file>