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緊急脱出ハンマーダッシュ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II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・ステンレス鋼・ナイロン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133×88×25mm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車内に閉じ込められるという不測な事態に役立つ、シートベルトを切ったり、窓を割るのに最適な緊急脱出ハンマーです。防災イベント等での特典用などしても人気のアイテムです。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769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742</cp:revision>
  <cp:lastPrinted>2021-07-20T08:57:41Z</cp:lastPrinted>
  <dcterms:created xsi:type="dcterms:W3CDTF">2021-06-21T09:41:39Z</dcterms:created>
  <dcterms:modified xsi:type="dcterms:W3CDTF">2024-07-25T02:05:50Z</dcterms:modified>
</cp:coreProperties>
</file>