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減煙グリルプレート「肉祭り」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85×380×249mm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/AC100V-1000W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セット内容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本体・温調コントローラー・油受けトレイ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油は油受けに落としつつ焼けるため、ヘルシーに焼き肉を楽しめる電気プレートです。コンパクトサイズですので、ひとり暮らし用などとしてもおすすめです。是非ご活用ください。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865</cp:revision>
  <cp:lastPrinted>2021-07-20T08:57:41Z</cp:lastPrinted>
  <dcterms:created xsi:type="dcterms:W3CDTF">2021-06-21T09:41:39Z</dcterms:created>
  <dcterms:modified xsi:type="dcterms:W3CDTF">2024-07-25T02:05:50Z</dcterms:modified>
</cp:coreProperties>
</file>