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モシモニソナエル 安心おたすけ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49406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不織布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・ポリエステル・綿・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ポーチ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125×205mm</a:t>
            </a:r>
            <a:endParaRPr lang="en-US" altLang="zh-TW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透明袋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ばんそうこう大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×4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・カット綿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×6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・綿棒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×10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・三角巾・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ポーチ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042457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2704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持ち運びにも便利なポーチ入りでいざという時に役立つ、絆創膏やカット綿、三角巾などが詰まった救急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6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点セットです。イベント等での特典用などとしてもおすすめ。是非ご活用ください。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</TotalTime>
  <Words>131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869</cp:revision>
  <cp:lastPrinted>2021-07-20T08:57:41Z</cp:lastPrinted>
  <dcterms:created xsi:type="dcterms:W3CDTF">2021-06-21T09:41:39Z</dcterms:created>
  <dcterms:modified xsi:type="dcterms:W3CDTF">2024-07-25T02:06:44Z</dcterms:modified>
</cp:coreProperties>
</file>