
<file path=[Content_Types].xml><?xml version="1.0" encoding="utf-8"?>
<Types xmlns="http://schemas.openxmlformats.org/package/2006/content-types">
  <Default ContentType="image/jpeg" Extension="jpg"/>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70" r:id="rId3"/>
    <p:sldMasterId id="2147483671" r:id="rId4"/>
  </p:sldMasterIdLst>
  <p:notesMasterIdLst>
    <p:notesMasterId r:id="rId5"/>
  </p:notesMasterIdLst>
  <p:sldIdLst>
    <p:sldId id="256" r:id="rId6"/>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slideMaster" Target="slideMasters/slideMaster2.xml"/><Relationship Id="rId5" Type="http://schemas.openxmlformats.org/officeDocument/2006/relationships/notesMaster" Target="notesMasters/notesMaster1.xml"/><Relationship Id="rId6"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 name="Shape 127"/>
        <p:cNvGrpSpPr/>
        <p:nvPr/>
      </p:nvGrpSpPr>
      <p:grpSpPr>
        <a:xfrm>
          <a:off x="0" y="0"/>
          <a:ext cx="0" cy="0"/>
          <a:chOff x="0" y="0"/>
          <a:chExt cx="0" cy="0"/>
        </a:xfrm>
      </p:grpSpPr>
      <p:sp>
        <p:nvSpPr>
          <p:cNvPr id="128" name="Google Shape;128;g3ee9a3f9409_2_7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29" name="Google Shape;129;g3ee9a3f9409_2_7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0" name="Google Shape;130;g3ee9a3f9409_2_7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ja"/>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 スライド" type="title">
  <p:cSld name="TITLE">
    <p:spTree>
      <p:nvGrpSpPr>
        <p:cNvPr id="56" name="Shape 56"/>
        <p:cNvGrpSpPr/>
        <p:nvPr/>
      </p:nvGrpSpPr>
      <p:grpSpPr>
        <a:xfrm>
          <a:off x="0" y="0"/>
          <a:ext cx="0" cy="0"/>
          <a:chOff x="0" y="0"/>
          <a:chExt cx="0" cy="0"/>
        </a:xfrm>
      </p:grpSpPr>
      <p:sp>
        <p:nvSpPr>
          <p:cNvPr id="57" name="Google Shape;57;p14"/>
          <p:cNvSpPr txBox="1"/>
          <p:nvPr>
            <p:ph type="ctrTitle"/>
          </p:nvPr>
        </p:nvSpPr>
        <p:spPr>
          <a:xfrm>
            <a:off x="685800" y="841772"/>
            <a:ext cx="7772400" cy="17907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8" name="Google Shape;58;p14"/>
          <p:cNvSpPr txBox="1"/>
          <p:nvPr>
            <p:ph idx="1" type="subTitle"/>
          </p:nvPr>
        </p:nvSpPr>
        <p:spPr>
          <a:xfrm>
            <a:off x="1143000" y="2701528"/>
            <a:ext cx="6858000" cy="1241821"/>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59" name="Google Shape;59;p14"/>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14"/>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1" name="Google Shape;61;p14"/>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
        <p:nvSpPr>
          <p:cNvPr id="62" name="Google Shape;62;p14"/>
          <p:cNvSpPr/>
          <p:nvPr/>
        </p:nvSpPr>
        <p:spPr>
          <a:xfrm>
            <a:off x="279402" y="971550"/>
            <a:ext cx="4471502" cy="3811445"/>
          </a:xfrm>
          <a:prstGeom prst="rect">
            <a:avLst/>
          </a:prstGeom>
          <a:solidFill>
            <a:schemeClr val="lt1"/>
          </a:solidFill>
          <a:ln>
            <a:noFill/>
          </a:ln>
          <a:effectLst>
            <a:outerShdw blurRad="127000" rotWithShape="0" algn="tl" dir="2700000" dist="508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3" name="Google Shape;63;p14"/>
          <p:cNvSpPr/>
          <p:nvPr/>
        </p:nvSpPr>
        <p:spPr>
          <a:xfrm>
            <a:off x="281519" y="363794"/>
            <a:ext cx="8583081" cy="452577"/>
          </a:xfrm>
          <a:prstGeom prst="rect">
            <a:avLst/>
          </a:prstGeom>
          <a:gradFill>
            <a:gsLst>
              <a:gs pos="0">
                <a:srgbClr val="1F3864"/>
              </a:gs>
              <a:gs pos="100000">
                <a:srgbClr val="355FAA"/>
              </a:gs>
            </a:gsLst>
            <a:lin ang="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とコンテンツ" type="obj">
  <p:cSld name="OBJECT">
    <p:spTree>
      <p:nvGrpSpPr>
        <p:cNvPr id="64" name="Shape 64"/>
        <p:cNvGrpSpPr/>
        <p:nvPr/>
      </p:nvGrpSpPr>
      <p:grpSpPr>
        <a:xfrm>
          <a:off x="0" y="0"/>
          <a:ext cx="0" cy="0"/>
          <a:chOff x="0" y="0"/>
          <a:chExt cx="0" cy="0"/>
        </a:xfrm>
      </p:grpSpPr>
      <p:sp>
        <p:nvSpPr>
          <p:cNvPr id="65" name="Google Shape;65;p15"/>
          <p:cNvSpPr txBox="1"/>
          <p:nvPr>
            <p:ph type="title"/>
          </p:nvPr>
        </p:nvSpPr>
        <p:spPr>
          <a:xfrm>
            <a:off x="628650" y="273845"/>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6" name="Google Shape;66;p15"/>
          <p:cNvSpPr txBox="1"/>
          <p:nvPr>
            <p:ph idx="1" type="body"/>
          </p:nvPr>
        </p:nvSpPr>
        <p:spPr>
          <a:xfrm>
            <a:off x="628650" y="1369219"/>
            <a:ext cx="7886700" cy="3263504"/>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67" name="Google Shape;67;p15"/>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8" name="Google Shape;68;p15"/>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9" name="Google Shape;69;p15"/>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セクション見出し" type="secHead">
  <p:cSld name="SECTION_HEADER">
    <p:spTree>
      <p:nvGrpSpPr>
        <p:cNvPr id="70" name="Shape 70"/>
        <p:cNvGrpSpPr/>
        <p:nvPr/>
      </p:nvGrpSpPr>
      <p:grpSpPr>
        <a:xfrm>
          <a:off x="0" y="0"/>
          <a:ext cx="0" cy="0"/>
          <a:chOff x="0" y="0"/>
          <a:chExt cx="0" cy="0"/>
        </a:xfrm>
      </p:grpSpPr>
      <p:sp>
        <p:nvSpPr>
          <p:cNvPr id="71" name="Google Shape;71;p16"/>
          <p:cNvSpPr txBox="1"/>
          <p:nvPr>
            <p:ph type="title"/>
          </p:nvPr>
        </p:nvSpPr>
        <p:spPr>
          <a:xfrm>
            <a:off x="623888" y="1282304"/>
            <a:ext cx="7886700" cy="2139553"/>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2" name="Google Shape;72;p16"/>
          <p:cNvSpPr txBox="1"/>
          <p:nvPr>
            <p:ph idx="1" type="body"/>
          </p:nvPr>
        </p:nvSpPr>
        <p:spPr>
          <a:xfrm>
            <a:off x="623888" y="3442098"/>
            <a:ext cx="7886700" cy="1125140"/>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sz="2400">
                <a:solidFill>
                  <a:schemeClr val="dk1"/>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73" name="Google Shape;73;p16"/>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4" name="Google Shape;74;p16"/>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5" name="Google Shape;75;p16"/>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 つのコンテンツ" type="twoObj">
  <p:cSld name="TWO_OBJECTS">
    <p:spTree>
      <p:nvGrpSpPr>
        <p:cNvPr id="76" name="Shape 76"/>
        <p:cNvGrpSpPr/>
        <p:nvPr/>
      </p:nvGrpSpPr>
      <p:grpSpPr>
        <a:xfrm>
          <a:off x="0" y="0"/>
          <a:ext cx="0" cy="0"/>
          <a:chOff x="0" y="0"/>
          <a:chExt cx="0" cy="0"/>
        </a:xfrm>
      </p:grpSpPr>
      <p:sp>
        <p:nvSpPr>
          <p:cNvPr id="77" name="Google Shape;77;p17"/>
          <p:cNvSpPr txBox="1"/>
          <p:nvPr>
            <p:ph type="title"/>
          </p:nvPr>
        </p:nvSpPr>
        <p:spPr>
          <a:xfrm>
            <a:off x="628650" y="273845"/>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8" name="Google Shape;78;p17"/>
          <p:cNvSpPr txBox="1"/>
          <p:nvPr>
            <p:ph idx="1" type="body"/>
          </p:nvPr>
        </p:nvSpPr>
        <p:spPr>
          <a:xfrm>
            <a:off x="628650" y="1369219"/>
            <a:ext cx="3886200" cy="3263504"/>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9" name="Google Shape;79;p17"/>
          <p:cNvSpPr txBox="1"/>
          <p:nvPr>
            <p:ph idx="2" type="body"/>
          </p:nvPr>
        </p:nvSpPr>
        <p:spPr>
          <a:xfrm>
            <a:off x="4629150" y="1369219"/>
            <a:ext cx="3886200" cy="3263504"/>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0" name="Google Shape;80;p17"/>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1" name="Google Shape;81;p17"/>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17"/>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比較" type="twoTxTwoObj">
  <p:cSld name="TWO_OBJECTS_WITH_TEXT">
    <p:spTree>
      <p:nvGrpSpPr>
        <p:cNvPr id="83" name="Shape 83"/>
        <p:cNvGrpSpPr/>
        <p:nvPr/>
      </p:nvGrpSpPr>
      <p:grpSpPr>
        <a:xfrm>
          <a:off x="0" y="0"/>
          <a:ext cx="0" cy="0"/>
          <a:chOff x="0" y="0"/>
          <a:chExt cx="0" cy="0"/>
        </a:xfrm>
      </p:grpSpPr>
      <p:sp>
        <p:nvSpPr>
          <p:cNvPr id="84" name="Google Shape;84;p18"/>
          <p:cNvSpPr txBox="1"/>
          <p:nvPr>
            <p:ph type="title"/>
          </p:nvPr>
        </p:nvSpPr>
        <p:spPr>
          <a:xfrm>
            <a:off x="629841" y="273845"/>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5" name="Google Shape;85;p18"/>
          <p:cNvSpPr txBox="1"/>
          <p:nvPr>
            <p:ph idx="1" type="body"/>
          </p:nvPr>
        </p:nvSpPr>
        <p:spPr>
          <a:xfrm>
            <a:off x="629842" y="1260872"/>
            <a:ext cx="3868340" cy="617934"/>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86" name="Google Shape;86;p18"/>
          <p:cNvSpPr txBox="1"/>
          <p:nvPr>
            <p:ph idx="2" type="body"/>
          </p:nvPr>
        </p:nvSpPr>
        <p:spPr>
          <a:xfrm>
            <a:off x="629842" y="1878806"/>
            <a:ext cx="3868340" cy="2763441"/>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7" name="Google Shape;87;p18"/>
          <p:cNvSpPr txBox="1"/>
          <p:nvPr>
            <p:ph idx="3" type="body"/>
          </p:nvPr>
        </p:nvSpPr>
        <p:spPr>
          <a:xfrm>
            <a:off x="4629150" y="1260872"/>
            <a:ext cx="3887391" cy="617934"/>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88" name="Google Shape;88;p18"/>
          <p:cNvSpPr txBox="1"/>
          <p:nvPr>
            <p:ph idx="4" type="body"/>
          </p:nvPr>
        </p:nvSpPr>
        <p:spPr>
          <a:xfrm>
            <a:off x="4629150" y="1878806"/>
            <a:ext cx="3887391" cy="2763441"/>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9" name="Google Shape;89;p18"/>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0" name="Google Shape;90;p18"/>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1" name="Google Shape;91;p18"/>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のみ" type="titleOnly">
  <p:cSld name="TITLE_ONLY">
    <p:spTree>
      <p:nvGrpSpPr>
        <p:cNvPr id="92" name="Shape 92"/>
        <p:cNvGrpSpPr/>
        <p:nvPr/>
      </p:nvGrpSpPr>
      <p:grpSpPr>
        <a:xfrm>
          <a:off x="0" y="0"/>
          <a:ext cx="0" cy="0"/>
          <a:chOff x="0" y="0"/>
          <a:chExt cx="0" cy="0"/>
        </a:xfrm>
      </p:grpSpPr>
      <p:sp>
        <p:nvSpPr>
          <p:cNvPr id="93" name="Google Shape;93;p19"/>
          <p:cNvSpPr txBox="1"/>
          <p:nvPr>
            <p:ph type="title"/>
          </p:nvPr>
        </p:nvSpPr>
        <p:spPr>
          <a:xfrm>
            <a:off x="628650" y="273845"/>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4" name="Google Shape;94;p19"/>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5" name="Google Shape;95;p19"/>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6" name="Google Shape;96;p19"/>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白紙" type="blank">
  <p:cSld name="BLANK">
    <p:spTree>
      <p:nvGrpSpPr>
        <p:cNvPr id="97" name="Shape 97"/>
        <p:cNvGrpSpPr/>
        <p:nvPr/>
      </p:nvGrpSpPr>
      <p:grpSpPr>
        <a:xfrm>
          <a:off x="0" y="0"/>
          <a:ext cx="0" cy="0"/>
          <a:chOff x="0" y="0"/>
          <a:chExt cx="0" cy="0"/>
        </a:xfrm>
      </p:grpSpPr>
      <p:sp>
        <p:nvSpPr>
          <p:cNvPr id="98" name="Google Shape;98;p20"/>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9" name="Google Shape;99;p20"/>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0" name="Google Shape;100;p20"/>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付きのコンテンツ" type="objTx">
  <p:cSld name="OBJECT_WITH_CAPTION_TEXT">
    <p:spTree>
      <p:nvGrpSpPr>
        <p:cNvPr id="101" name="Shape 101"/>
        <p:cNvGrpSpPr/>
        <p:nvPr/>
      </p:nvGrpSpPr>
      <p:grpSpPr>
        <a:xfrm>
          <a:off x="0" y="0"/>
          <a:ext cx="0" cy="0"/>
          <a:chOff x="0" y="0"/>
          <a:chExt cx="0" cy="0"/>
        </a:xfrm>
      </p:grpSpPr>
      <p:sp>
        <p:nvSpPr>
          <p:cNvPr id="102" name="Google Shape;102;p21"/>
          <p:cNvSpPr txBox="1"/>
          <p:nvPr>
            <p:ph type="title"/>
          </p:nvPr>
        </p:nvSpPr>
        <p:spPr>
          <a:xfrm>
            <a:off x="629841" y="342900"/>
            <a:ext cx="2949178" cy="120015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03" name="Google Shape;103;p21"/>
          <p:cNvSpPr txBox="1"/>
          <p:nvPr>
            <p:ph idx="1" type="body"/>
          </p:nvPr>
        </p:nvSpPr>
        <p:spPr>
          <a:xfrm>
            <a:off x="3887391" y="740570"/>
            <a:ext cx="4629150" cy="3655219"/>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104" name="Google Shape;104;p21"/>
          <p:cNvSpPr txBox="1"/>
          <p:nvPr>
            <p:ph idx="2" type="body"/>
          </p:nvPr>
        </p:nvSpPr>
        <p:spPr>
          <a:xfrm>
            <a:off x="629841" y="1543050"/>
            <a:ext cx="2949178" cy="2858691"/>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105" name="Google Shape;105;p21"/>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6" name="Google Shape;106;p21"/>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7" name="Google Shape;107;p21"/>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付きの図" type="picTx">
  <p:cSld name="PICTURE_WITH_CAPTION_TEXT">
    <p:spTree>
      <p:nvGrpSpPr>
        <p:cNvPr id="108" name="Shape 108"/>
        <p:cNvGrpSpPr/>
        <p:nvPr/>
      </p:nvGrpSpPr>
      <p:grpSpPr>
        <a:xfrm>
          <a:off x="0" y="0"/>
          <a:ext cx="0" cy="0"/>
          <a:chOff x="0" y="0"/>
          <a:chExt cx="0" cy="0"/>
        </a:xfrm>
      </p:grpSpPr>
      <p:sp>
        <p:nvSpPr>
          <p:cNvPr id="109" name="Google Shape;109;p22"/>
          <p:cNvSpPr txBox="1"/>
          <p:nvPr>
            <p:ph type="title"/>
          </p:nvPr>
        </p:nvSpPr>
        <p:spPr>
          <a:xfrm>
            <a:off x="629841" y="342900"/>
            <a:ext cx="2949178" cy="120015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0" name="Google Shape;110;p22"/>
          <p:cNvSpPr/>
          <p:nvPr>
            <p:ph idx="2" type="pic"/>
          </p:nvPr>
        </p:nvSpPr>
        <p:spPr>
          <a:xfrm>
            <a:off x="3887391" y="740570"/>
            <a:ext cx="4629150" cy="3655219"/>
          </a:xfrm>
          <a:prstGeom prst="rect">
            <a:avLst/>
          </a:prstGeom>
          <a:noFill/>
          <a:ln>
            <a:noFill/>
          </a:ln>
        </p:spPr>
      </p:sp>
      <p:sp>
        <p:nvSpPr>
          <p:cNvPr id="111" name="Google Shape;111;p22"/>
          <p:cNvSpPr txBox="1"/>
          <p:nvPr>
            <p:ph idx="1" type="body"/>
          </p:nvPr>
        </p:nvSpPr>
        <p:spPr>
          <a:xfrm>
            <a:off x="629841" y="1543050"/>
            <a:ext cx="2949178" cy="2858691"/>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112" name="Google Shape;112;p22"/>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3" name="Google Shape;113;p22"/>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4" name="Google Shape;114;p22"/>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と縦書きテキスト" type="vertTx">
  <p:cSld name="VERTICAL_TEXT">
    <p:spTree>
      <p:nvGrpSpPr>
        <p:cNvPr id="115" name="Shape 115"/>
        <p:cNvGrpSpPr/>
        <p:nvPr/>
      </p:nvGrpSpPr>
      <p:grpSpPr>
        <a:xfrm>
          <a:off x="0" y="0"/>
          <a:ext cx="0" cy="0"/>
          <a:chOff x="0" y="0"/>
          <a:chExt cx="0" cy="0"/>
        </a:xfrm>
      </p:grpSpPr>
      <p:sp>
        <p:nvSpPr>
          <p:cNvPr id="116" name="Google Shape;116;p23"/>
          <p:cNvSpPr txBox="1"/>
          <p:nvPr>
            <p:ph type="title"/>
          </p:nvPr>
        </p:nvSpPr>
        <p:spPr>
          <a:xfrm>
            <a:off x="628650" y="273845"/>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7" name="Google Shape;117;p23"/>
          <p:cNvSpPr txBox="1"/>
          <p:nvPr>
            <p:ph idx="1" type="body"/>
          </p:nvPr>
        </p:nvSpPr>
        <p:spPr>
          <a:xfrm rot="5400000">
            <a:off x="2940248" y="-942379"/>
            <a:ext cx="3263504" cy="78867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18" name="Google Shape;118;p23"/>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9" name="Google Shape;119;p23"/>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0" name="Google Shape;120;p23"/>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縦書きタイトルと&#10;縦書きテキスト" type="vertTitleAndTx">
  <p:cSld name="VERTICAL_TITLE_AND_VERTICAL_TEXT">
    <p:spTree>
      <p:nvGrpSpPr>
        <p:cNvPr id="121" name="Shape 121"/>
        <p:cNvGrpSpPr/>
        <p:nvPr/>
      </p:nvGrpSpPr>
      <p:grpSpPr>
        <a:xfrm>
          <a:off x="0" y="0"/>
          <a:ext cx="0" cy="0"/>
          <a:chOff x="0" y="0"/>
          <a:chExt cx="0" cy="0"/>
        </a:xfrm>
      </p:grpSpPr>
      <p:sp>
        <p:nvSpPr>
          <p:cNvPr id="122" name="Google Shape;122;p24"/>
          <p:cNvSpPr txBox="1"/>
          <p:nvPr>
            <p:ph type="title"/>
          </p:nvPr>
        </p:nvSpPr>
        <p:spPr>
          <a:xfrm rot="5400000">
            <a:off x="5350073" y="1467445"/>
            <a:ext cx="4358879" cy="1971675"/>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3" name="Google Shape;123;p24"/>
          <p:cNvSpPr txBox="1"/>
          <p:nvPr>
            <p:ph idx="1" type="body"/>
          </p:nvPr>
        </p:nvSpPr>
        <p:spPr>
          <a:xfrm rot="5400000">
            <a:off x="1349573" y="-447080"/>
            <a:ext cx="4358879" cy="5800725"/>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24" name="Google Shape;124;p24"/>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5" name="Google Shape;125;p24"/>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6" name="Google Shape;126;p24"/>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2" Type="http://schemas.openxmlformats.org/officeDocument/2006/relationships/theme" Target="../theme/theme3.xml"/><Relationship Id="rId9" Type="http://schemas.openxmlformats.org/officeDocument/2006/relationships/slideLayout" Target="../slideLayouts/slideLayout20.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ja"/>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0" name="Shape 50"/>
        <p:cNvGrpSpPr/>
        <p:nvPr/>
      </p:nvGrpSpPr>
      <p:grpSpPr>
        <a:xfrm>
          <a:off x="0" y="0"/>
          <a:ext cx="0" cy="0"/>
          <a:chOff x="0" y="0"/>
          <a:chExt cx="0" cy="0"/>
        </a:xfrm>
      </p:grpSpPr>
      <p:sp>
        <p:nvSpPr>
          <p:cNvPr id="51" name="Google Shape;51;p13"/>
          <p:cNvSpPr txBox="1"/>
          <p:nvPr>
            <p:ph type="title"/>
          </p:nvPr>
        </p:nvSpPr>
        <p:spPr>
          <a:xfrm>
            <a:off x="628650" y="273845"/>
            <a:ext cx="7886700" cy="994172"/>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52" name="Google Shape;52;p13"/>
          <p:cNvSpPr txBox="1"/>
          <p:nvPr>
            <p:ph idx="1" type="body"/>
          </p:nvPr>
        </p:nvSpPr>
        <p:spPr>
          <a:xfrm>
            <a:off x="628650" y="1369219"/>
            <a:ext cx="7886700" cy="3263504"/>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53" name="Google Shape;53;p13"/>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4" name="Google Shape;54;p13"/>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5" name="Google Shape;55;p13"/>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ja"/>
              <a:t>‹#›</a:t>
            </a:fld>
            <a:endParaRPr/>
          </a:p>
        </p:txBody>
      </p:sp>
    </p:spTree>
  </p:cSld>
  <p:clrMap accent1="accent1" accent2="accent2" accent3="accent3" accent4="accent4" accent5="accent5" accent6="accent6" bg1="lt1" bg2="dk2" tx1="dk1" tx2="lt2" folHlink="folHlink" hlink="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 Id="rId3"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 name="Shape 131"/>
        <p:cNvGrpSpPr/>
        <p:nvPr/>
      </p:nvGrpSpPr>
      <p:grpSpPr>
        <a:xfrm>
          <a:off x="0" y="0"/>
          <a:ext cx="0" cy="0"/>
          <a:chOff x="0" y="0"/>
          <a:chExt cx="0" cy="0"/>
        </a:xfrm>
      </p:grpSpPr>
      <p:sp>
        <p:nvSpPr>
          <p:cNvPr id="132" name="Google Shape;132;p25"/>
          <p:cNvSpPr txBox="1"/>
          <p:nvPr/>
        </p:nvSpPr>
        <p:spPr>
          <a:xfrm>
            <a:off x="1277149" y="428001"/>
            <a:ext cx="7344600" cy="3693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ja" sz="1800">
                <a:solidFill>
                  <a:schemeClr val="lt1"/>
                </a:solidFill>
                <a:latin typeface="Meiryo"/>
                <a:ea typeface="Meiryo"/>
                <a:cs typeface="Meiryo"/>
                <a:sym typeface="Meiryo"/>
              </a:rPr>
              <a:t>グルメチョイスカード「ハッピネス」</a:t>
            </a:r>
            <a:endParaRPr i="0" sz="1800" u="none" cap="none" strike="noStrike">
              <a:solidFill>
                <a:schemeClr val="lt1"/>
              </a:solidFill>
              <a:latin typeface="Meiryo"/>
              <a:ea typeface="Meiryo"/>
              <a:cs typeface="Meiryo"/>
              <a:sym typeface="Meiryo"/>
            </a:endParaRPr>
          </a:p>
        </p:txBody>
      </p:sp>
      <p:sp>
        <p:nvSpPr>
          <p:cNvPr id="133" name="Google Shape;133;p25"/>
          <p:cNvSpPr txBox="1"/>
          <p:nvPr/>
        </p:nvSpPr>
        <p:spPr>
          <a:xfrm>
            <a:off x="485900" y="3939117"/>
            <a:ext cx="4086000" cy="233100"/>
          </a:xfrm>
          <a:prstGeom prst="rect">
            <a:avLst/>
          </a:prstGeom>
          <a:noFill/>
          <a:ln>
            <a:noFill/>
          </a:ln>
        </p:spPr>
        <p:txBody>
          <a:bodyPr anchorCtr="0" anchor="t" bIns="46800" lIns="90000" spcFirstLastPara="1" rIns="0" wrap="square" tIns="46800">
            <a:noAutofit/>
          </a:bodyPr>
          <a:lstStyle/>
          <a:p>
            <a:pPr indent="0" lvl="0" marL="0" marR="0" rtl="0" algn="l">
              <a:spcBef>
                <a:spcPts val="0"/>
              </a:spcBef>
              <a:spcAft>
                <a:spcPts val="0"/>
              </a:spcAft>
              <a:buNone/>
            </a:pPr>
            <a:r>
              <a:rPr lang="ja" sz="900">
                <a:solidFill>
                  <a:schemeClr val="dk1"/>
                </a:solidFill>
                <a:latin typeface="Meiryo"/>
                <a:ea typeface="Meiryo"/>
                <a:cs typeface="Meiryo"/>
                <a:sym typeface="Meiryo"/>
              </a:rPr>
              <a:t>包装 : 紙ケース</a:t>
            </a:r>
            <a:endParaRPr sz="900">
              <a:solidFill>
                <a:schemeClr val="dk1"/>
              </a:solidFill>
              <a:latin typeface="Meiryo"/>
              <a:ea typeface="Meiryo"/>
              <a:cs typeface="Meiryo"/>
              <a:sym typeface="Meiryo"/>
            </a:endParaRPr>
          </a:p>
          <a:p>
            <a:pPr indent="0" lvl="0" marL="0" marR="0" rtl="0" algn="l">
              <a:spcBef>
                <a:spcPts val="0"/>
              </a:spcBef>
              <a:spcAft>
                <a:spcPts val="0"/>
              </a:spcAft>
              <a:buNone/>
            </a:pPr>
            <a:r>
              <a:rPr lang="ja" sz="900">
                <a:solidFill>
                  <a:schemeClr val="dk1"/>
                </a:solidFill>
                <a:latin typeface="Meiryo"/>
                <a:ea typeface="Meiryo"/>
                <a:cs typeface="Meiryo"/>
                <a:sym typeface="Meiryo"/>
              </a:rPr>
              <a:t>備考 : 箱サイズ：102×212×5mm ※合計5万円以上にてお申し込みください｡他ｺｰｽとの取り混ぜも可能です｡※システム料は価格に含まれています｡出荷可能日を必ずご確認ください</a:t>
            </a:r>
            <a:r>
              <a:rPr lang="ja" sz="900">
                <a:solidFill>
                  <a:schemeClr val="dk1"/>
                </a:solidFill>
                <a:latin typeface="Meiryo"/>
                <a:ea typeface="Meiryo"/>
                <a:cs typeface="Meiryo"/>
                <a:sym typeface="Meiryo"/>
              </a:rPr>
              <a:t> </a:t>
            </a:r>
            <a:endParaRPr>
              <a:latin typeface="Meiryo"/>
              <a:ea typeface="Meiryo"/>
              <a:cs typeface="Meiryo"/>
              <a:sym typeface="Meiryo"/>
            </a:endParaRPr>
          </a:p>
        </p:txBody>
      </p:sp>
      <p:sp>
        <p:nvSpPr>
          <p:cNvPr id="134" name="Google Shape;134;p25"/>
          <p:cNvSpPr/>
          <p:nvPr/>
        </p:nvSpPr>
        <p:spPr>
          <a:xfrm>
            <a:off x="5035845" y="951388"/>
            <a:ext cx="739603" cy="554702"/>
          </a:xfrm>
          <a:prstGeom prst="ellipse">
            <a:avLst/>
          </a:prstGeom>
          <a:solidFill>
            <a:schemeClr val="lt1"/>
          </a:solidFill>
          <a:ln cap="flat" cmpd="sng" w="19050">
            <a:solidFill>
              <a:srgbClr val="1F3864"/>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accent4"/>
              </a:solidFill>
              <a:latin typeface="Calibri"/>
              <a:ea typeface="Calibri"/>
              <a:cs typeface="Calibri"/>
              <a:sym typeface="Calibri"/>
            </a:endParaRPr>
          </a:p>
        </p:txBody>
      </p:sp>
      <p:sp>
        <p:nvSpPr>
          <p:cNvPr id="135" name="Google Shape;135;p25"/>
          <p:cNvSpPr txBox="1"/>
          <p:nvPr/>
        </p:nvSpPr>
        <p:spPr>
          <a:xfrm>
            <a:off x="5035210" y="1083131"/>
            <a:ext cx="739500" cy="3231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ja" sz="1500">
                <a:solidFill>
                  <a:srgbClr val="1F3864"/>
                </a:solidFill>
                <a:latin typeface="Meiryo"/>
                <a:ea typeface="Meiryo"/>
                <a:cs typeface="Meiryo"/>
                <a:sym typeface="Meiryo"/>
              </a:rPr>
              <a:t>特徴</a:t>
            </a:r>
            <a:endParaRPr>
              <a:latin typeface="Meiryo"/>
              <a:ea typeface="Meiryo"/>
              <a:cs typeface="Meiryo"/>
              <a:sym typeface="Meiryo"/>
            </a:endParaRPr>
          </a:p>
        </p:txBody>
      </p:sp>
      <p:cxnSp>
        <p:nvCxnSpPr>
          <p:cNvPr id="136" name="Google Shape;136;p25"/>
          <p:cNvCxnSpPr/>
          <p:nvPr/>
        </p:nvCxnSpPr>
        <p:spPr>
          <a:xfrm>
            <a:off x="873175" y="3875458"/>
            <a:ext cx="3560100" cy="9600"/>
          </a:xfrm>
          <a:prstGeom prst="straightConnector1">
            <a:avLst/>
          </a:prstGeom>
          <a:noFill/>
          <a:ln cap="flat" cmpd="sng" w="9525">
            <a:solidFill>
              <a:srgbClr val="757070"/>
            </a:solidFill>
            <a:prstDash val="dash"/>
            <a:miter lim="8000"/>
            <a:headEnd len="sm" w="sm" type="none"/>
            <a:tailEnd len="sm" w="sm" type="none"/>
          </a:ln>
        </p:spPr>
      </p:cxnSp>
      <p:sp>
        <p:nvSpPr>
          <p:cNvPr id="137" name="Google Shape;137;p25"/>
          <p:cNvSpPr txBox="1"/>
          <p:nvPr/>
        </p:nvSpPr>
        <p:spPr>
          <a:xfrm>
            <a:off x="425875" y="3772317"/>
            <a:ext cx="447300" cy="2463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ja" sz="1000">
                <a:solidFill>
                  <a:schemeClr val="dk1"/>
                </a:solidFill>
                <a:latin typeface="Meiryo"/>
                <a:ea typeface="Meiryo"/>
                <a:cs typeface="Meiryo"/>
                <a:sym typeface="Meiryo"/>
              </a:rPr>
              <a:t>仕様</a:t>
            </a:r>
            <a:endParaRPr sz="1500">
              <a:latin typeface="Meiryo"/>
              <a:ea typeface="Meiryo"/>
              <a:cs typeface="Meiryo"/>
              <a:sym typeface="Meiryo"/>
            </a:endParaRPr>
          </a:p>
        </p:txBody>
      </p:sp>
      <p:sp>
        <p:nvSpPr>
          <p:cNvPr id="138" name="Google Shape;138;p25"/>
          <p:cNvSpPr txBox="1"/>
          <p:nvPr/>
        </p:nvSpPr>
        <p:spPr>
          <a:xfrm>
            <a:off x="296325" y="464425"/>
            <a:ext cx="1001400" cy="2769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ja" sz="1200">
                <a:solidFill>
                  <a:schemeClr val="lt1"/>
                </a:solidFill>
                <a:latin typeface="Meiryo"/>
                <a:ea typeface="Meiryo"/>
                <a:cs typeface="Meiryo"/>
                <a:sym typeface="Meiryo"/>
              </a:rPr>
              <a:t>【提案書】</a:t>
            </a:r>
            <a:endParaRPr sz="1200">
              <a:solidFill>
                <a:schemeClr val="lt1"/>
              </a:solidFill>
              <a:latin typeface="Meiryo"/>
              <a:ea typeface="Meiryo"/>
              <a:cs typeface="Meiryo"/>
              <a:sym typeface="Meiryo"/>
            </a:endParaRPr>
          </a:p>
        </p:txBody>
      </p:sp>
      <p:sp>
        <p:nvSpPr>
          <p:cNvPr id="139" name="Google Shape;139;p25"/>
          <p:cNvSpPr txBox="1"/>
          <p:nvPr/>
        </p:nvSpPr>
        <p:spPr>
          <a:xfrm>
            <a:off x="5932095" y="886460"/>
            <a:ext cx="2917200" cy="278100"/>
          </a:xfrm>
          <a:prstGeom prst="rect">
            <a:avLst/>
          </a:prstGeom>
          <a:noFill/>
          <a:ln>
            <a:noFill/>
          </a:ln>
        </p:spPr>
        <p:txBody>
          <a:bodyPr anchorCtr="0" anchor="t" bIns="45700" lIns="0" spcFirstLastPara="1" rIns="0" wrap="square" tIns="46800">
            <a:noAutofit/>
          </a:bodyPr>
          <a:lstStyle/>
          <a:p>
            <a:pPr indent="0" lvl="0" marL="0" marR="0" rtl="0" algn="just">
              <a:lnSpc>
                <a:spcPct val="150000"/>
              </a:lnSpc>
              <a:spcBef>
                <a:spcPts val="0"/>
              </a:spcBef>
              <a:spcAft>
                <a:spcPts val="0"/>
              </a:spcAft>
              <a:buNone/>
            </a:pPr>
            <a:r>
              <a:rPr lang="ja" sz="1200">
                <a:solidFill>
                  <a:srgbClr val="333333"/>
                </a:solidFill>
                <a:highlight>
                  <a:srgbClr val="FFFFFF"/>
                </a:highlight>
                <a:latin typeface="Meiryo"/>
                <a:ea typeface="Meiryo"/>
                <a:cs typeface="Meiryo"/>
                <a:sym typeface="Meiryo"/>
              </a:rPr>
              <a:t>カード型で好みに合わせて自由に選べて見ているだけでも楽しくなるグルメ商品限定のギフトカタログ。こちらのグルメチョイスカードはご予算に応じて他7タイプご用意しております。</a:t>
            </a:r>
            <a:r>
              <a:rPr lang="ja" sz="1200">
                <a:solidFill>
                  <a:srgbClr val="333333"/>
                </a:solidFill>
                <a:highlight>
                  <a:srgbClr val="FFFFFF"/>
                </a:highlight>
                <a:latin typeface="Meiryo"/>
                <a:ea typeface="Meiryo"/>
                <a:cs typeface="Meiryo"/>
                <a:sym typeface="Meiryo"/>
              </a:rPr>
              <a:t> </a:t>
            </a:r>
            <a:endParaRPr sz="1200">
              <a:solidFill>
                <a:schemeClr val="dk1"/>
              </a:solidFill>
              <a:latin typeface="Meiryo"/>
              <a:ea typeface="Meiryo"/>
              <a:cs typeface="Meiryo"/>
              <a:sym typeface="Meiryo"/>
            </a:endParaRPr>
          </a:p>
        </p:txBody>
      </p:sp>
      <p:sp>
        <p:nvSpPr>
          <p:cNvPr id="140" name="Google Shape;140;p25"/>
          <p:cNvSpPr/>
          <p:nvPr/>
        </p:nvSpPr>
        <p:spPr>
          <a:xfrm>
            <a:off x="5035845" y="3758250"/>
            <a:ext cx="739500" cy="554700"/>
          </a:xfrm>
          <a:prstGeom prst="ellipse">
            <a:avLst/>
          </a:prstGeom>
          <a:solidFill>
            <a:schemeClr val="lt1"/>
          </a:solidFill>
          <a:ln cap="flat" cmpd="sng" w="19050">
            <a:solidFill>
              <a:srgbClr val="1F3864"/>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1" name="Google Shape;141;p25"/>
          <p:cNvSpPr txBox="1"/>
          <p:nvPr/>
        </p:nvSpPr>
        <p:spPr>
          <a:xfrm>
            <a:off x="5035210" y="3907597"/>
            <a:ext cx="739500" cy="3078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ja" sz="1400">
                <a:solidFill>
                  <a:srgbClr val="1F3864"/>
                </a:solidFill>
                <a:latin typeface="Meiryo"/>
                <a:ea typeface="Meiryo"/>
                <a:cs typeface="Meiryo"/>
                <a:sym typeface="Meiryo"/>
              </a:rPr>
              <a:t>お見積</a:t>
            </a:r>
            <a:endParaRPr>
              <a:latin typeface="Meiryo"/>
              <a:ea typeface="Meiryo"/>
              <a:cs typeface="Meiryo"/>
              <a:sym typeface="Meiryo"/>
            </a:endParaRPr>
          </a:p>
        </p:txBody>
      </p:sp>
      <p:cxnSp>
        <p:nvCxnSpPr>
          <p:cNvPr id="142" name="Google Shape;142;p25"/>
          <p:cNvCxnSpPr/>
          <p:nvPr/>
        </p:nvCxnSpPr>
        <p:spPr>
          <a:xfrm>
            <a:off x="5880100" y="2839224"/>
            <a:ext cx="2969061" cy="0"/>
          </a:xfrm>
          <a:prstGeom prst="straightConnector1">
            <a:avLst/>
          </a:prstGeom>
          <a:noFill/>
          <a:ln cap="flat" cmpd="sng" w="19050">
            <a:solidFill>
              <a:srgbClr val="757070"/>
            </a:solidFill>
            <a:prstDash val="solid"/>
            <a:miter lim="8000"/>
            <a:headEnd len="sm" w="sm" type="none"/>
            <a:tailEnd len="sm" w="sm" type="none"/>
          </a:ln>
        </p:spPr>
      </p:cxnSp>
      <p:grpSp>
        <p:nvGrpSpPr>
          <p:cNvPr id="143" name="Google Shape;143;p25"/>
          <p:cNvGrpSpPr/>
          <p:nvPr/>
        </p:nvGrpSpPr>
        <p:grpSpPr>
          <a:xfrm>
            <a:off x="5042402" y="2873153"/>
            <a:ext cx="739603" cy="554702"/>
            <a:chOff x="5042402" y="3087009"/>
            <a:chExt cx="739603" cy="739603"/>
          </a:xfrm>
        </p:grpSpPr>
        <p:sp>
          <p:nvSpPr>
            <p:cNvPr id="144" name="Google Shape;144;p25"/>
            <p:cNvSpPr/>
            <p:nvPr/>
          </p:nvSpPr>
          <p:spPr>
            <a:xfrm>
              <a:off x="5042402" y="3087009"/>
              <a:ext cx="739603" cy="739603"/>
            </a:xfrm>
            <a:prstGeom prst="ellipse">
              <a:avLst/>
            </a:prstGeom>
            <a:solidFill>
              <a:schemeClr val="lt1"/>
            </a:solidFill>
            <a:ln cap="flat" cmpd="sng" w="19050">
              <a:solidFill>
                <a:srgbClr val="1F3864"/>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5" name="Google Shape;145;p25"/>
            <p:cNvSpPr txBox="1"/>
            <p:nvPr/>
          </p:nvSpPr>
          <p:spPr>
            <a:xfrm>
              <a:off x="5125318" y="3283093"/>
              <a:ext cx="569700" cy="4104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ja" sz="1400">
                  <a:solidFill>
                    <a:srgbClr val="1F3864"/>
                  </a:solidFill>
                  <a:latin typeface="Meiryo"/>
                  <a:ea typeface="Meiryo"/>
                  <a:cs typeface="Meiryo"/>
                  <a:sym typeface="Meiryo"/>
                </a:rPr>
                <a:t>納期</a:t>
              </a:r>
              <a:endParaRPr>
                <a:latin typeface="Meiryo"/>
                <a:ea typeface="Meiryo"/>
                <a:cs typeface="Meiryo"/>
                <a:sym typeface="Meiryo"/>
              </a:endParaRPr>
            </a:p>
          </p:txBody>
        </p:sp>
      </p:grpSp>
      <p:cxnSp>
        <p:nvCxnSpPr>
          <p:cNvPr id="146" name="Google Shape;146;p25"/>
          <p:cNvCxnSpPr/>
          <p:nvPr/>
        </p:nvCxnSpPr>
        <p:spPr>
          <a:xfrm>
            <a:off x="5880100" y="3740566"/>
            <a:ext cx="2969061" cy="0"/>
          </a:xfrm>
          <a:prstGeom prst="straightConnector1">
            <a:avLst/>
          </a:prstGeom>
          <a:noFill/>
          <a:ln cap="flat" cmpd="sng" w="19050">
            <a:solidFill>
              <a:srgbClr val="757070"/>
            </a:solidFill>
            <a:prstDash val="solid"/>
            <a:miter lim="8000"/>
            <a:headEnd len="sm" w="sm" type="none"/>
            <a:tailEnd len="sm" w="sm" type="none"/>
          </a:ln>
        </p:spPr>
      </p:cxnSp>
      <p:sp>
        <p:nvSpPr>
          <p:cNvPr id="147" name="Google Shape;147;p25"/>
          <p:cNvSpPr txBox="1"/>
          <p:nvPr/>
        </p:nvSpPr>
        <p:spPr>
          <a:xfrm>
            <a:off x="6071111" y="3074515"/>
            <a:ext cx="2778000" cy="339600"/>
          </a:xfrm>
          <a:prstGeom prst="rect">
            <a:avLst/>
          </a:prstGeom>
          <a:noFill/>
          <a:ln>
            <a:noFill/>
          </a:ln>
        </p:spPr>
        <p:txBody>
          <a:bodyPr anchorCtr="0" anchor="t" bIns="45700" lIns="0" spcFirstLastPara="1" rIns="0" wrap="square" tIns="46800">
            <a:spAutoFit/>
          </a:bodyPr>
          <a:lstStyle/>
          <a:p>
            <a:pPr indent="0" lvl="0" marL="0" marR="0" rtl="0" algn="l">
              <a:lnSpc>
                <a:spcPct val="137500"/>
              </a:lnSpc>
              <a:spcBef>
                <a:spcPts val="0"/>
              </a:spcBef>
              <a:spcAft>
                <a:spcPts val="0"/>
              </a:spcAft>
              <a:buNone/>
            </a:pPr>
            <a:r>
              <a:rPr lang="ja" sz="1600">
                <a:solidFill>
                  <a:srgbClr val="AEABAB"/>
                </a:solidFill>
                <a:latin typeface="Meiryo"/>
                <a:ea typeface="Meiryo"/>
                <a:cs typeface="Meiryo"/>
                <a:sym typeface="Meiryo"/>
              </a:rPr>
              <a:t>納期スペース</a:t>
            </a:r>
            <a:endParaRPr sz="1600">
              <a:solidFill>
                <a:srgbClr val="AEABAB"/>
              </a:solidFill>
              <a:latin typeface="Meiryo"/>
              <a:ea typeface="Meiryo"/>
              <a:cs typeface="Meiryo"/>
              <a:sym typeface="Meiryo"/>
            </a:endParaRPr>
          </a:p>
        </p:txBody>
      </p:sp>
      <p:sp>
        <p:nvSpPr>
          <p:cNvPr id="148" name="Google Shape;148;p25"/>
          <p:cNvSpPr txBox="1"/>
          <p:nvPr/>
        </p:nvSpPr>
        <p:spPr>
          <a:xfrm>
            <a:off x="6071111" y="4094340"/>
            <a:ext cx="2778000" cy="339600"/>
          </a:xfrm>
          <a:prstGeom prst="rect">
            <a:avLst/>
          </a:prstGeom>
          <a:noFill/>
          <a:ln>
            <a:noFill/>
          </a:ln>
        </p:spPr>
        <p:txBody>
          <a:bodyPr anchorCtr="0" anchor="t" bIns="45700" lIns="0" spcFirstLastPara="1" rIns="0" wrap="square" tIns="46800">
            <a:spAutoFit/>
          </a:bodyPr>
          <a:lstStyle/>
          <a:p>
            <a:pPr indent="0" lvl="0" marL="0" marR="0" rtl="0" algn="l">
              <a:lnSpc>
                <a:spcPct val="137500"/>
              </a:lnSpc>
              <a:spcBef>
                <a:spcPts val="0"/>
              </a:spcBef>
              <a:spcAft>
                <a:spcPts val="0"/>
              </a:spcAft>
              <a:buNone/>
            </a:pPr>
            <a:r>
              <a:rPr lang="ja" sz="1600">
                <a:solidFill>
                  <a:srgbClr val="AEABAB"/>
                </a:solidFill>
                <a:latin typeface="Meiryo"/>
                <a:ea typeface="Meiryo"/>
                <a:cs typeface="Meiryo"/>
                <a:sym typeface="Meiryo"/>
              </a:rPr>
              <a:t>お見積りスペース</a:t>
            </a:r>
            <a:endParaRPr sz="1600">
              <a:solidFill>
                <a:srgbClr val="AEABAB"/>
              </a:solidFill>
              <a:latin typeface="Meiryo"/>
              <a:ea typeface="Meiryo"/>
              <a:cs typeface="Meiryo"/>
              <a:sym typeface="Meiryo"/>
            </a:endParaRPr>
          </a:p>
        </p:txBody>
      </p:sp>
      <p:pic>
        <p:nvPicPr>
          <p:cNvPr id="149" name="Google Shape;149;p25"/>
          <p:cNvPicPr preferRelativeResize="0"/>
          <p:nvPr/>
        </p:nvPicPr>
        <p:blipFill>
          <a:blip r:embed="rId3">
            <a:alphaModFix/>
          </a:blip>
          <a:stretch>
            <a:fillRect/>
          </a:stretch>
        </p:blipFill>
        <p:spPr>
          <a:xfrm>
            <a:off x="1162931" y="1068616"/>
            <a:ext cx="2618400" cy="261840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Office テーマ">
  <a:themeElements>
    <a:clrScheme name="Office テーマ">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