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0" d="100"/>
          <a:sy n="80" d="100"/>
        </p:scale>
        <p:origin x="114" y="41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2025/2/19</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2025/2/19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2025/2/19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2025/2/19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2025/2/19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グルメチョイスカード「エタニティ」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包装：紙ケース</a:t>
            </a:r>
          </a:p>
          <a:p>
            <a:r>
              <a:rPr lang="ja-JP" altLang="en-US" sz="900" dirty="0">
                <a:latin typeface="Meiryo UI" panose="020B0604030504040204" pitchFamily="34" charset="-128"/>
                <a:ea typeface="Meiryo UI" panose="020B0604030504040204" pitchFamily="34" charset="-128"/>
              </a:rPr>
              <a:t>備考：箱サイズ：</a:t>
            </a:r>
            <a:r>
              <a:rPr lang="en-US" altLang="ja-JP" sz="900" dirty="0">
                <a:latin typeface="Meiryo UI" panose="020B0604030504040204" pitchFamily="34" charset="-128"/>
                <a:ea typeface="Meiryo UI" panose="020B0604030504040204" pitchFamily="34" charset="-128"/>
              </a:rPr>
              <a:t>102×212×5mm</a:t>
            </a:r>
            <a:r>
              <a:rPr lang="ja-JP" altLang="en-US" sz="900" dirty="0">
                <a:latin typeface="Meiryo UI" panose="020B0604030504040204" pitchFamily="34" charset="-128"/>
                <a:ea typeface="Meiryo UI" panose="020B0604030504040204" pitchFamily="34" charset="-128"/>
              </a:rPr>
              <a:t>　 </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合計</a:t>
            </a:r>
            <a:r>
              <a:rPr lang="en-US" altLang="ja-JP" sz="900" dirty="0">
                <a:latin typeface="Meiryo UI" panose="020B0604030504040204" pitchFamily="34" charset="-128"/>
                <a:ea typeface="Meiryo UI" panose="020B0604030504040204" pitchFamily="34" charset="-128"/>
              </a:rPr>
              <a:t>5</a:t>
            </a:r>
            <a:r>
              <a:rPr lang="ja-JP" altLang="en-US" sz="900" dirty="0">
                <a:latin typeface="Meiryo UI" panose="020B0604030504040204" pitchFamily="34" charset="-128"/>
                <a:ea typeface="Meiryo UI" panose="020B0604030504040204" pitchFamily="34" charset="-128"/>
              </a:rPr>
              <a:t>万円以上にてお申し込みください</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他ｺｰｽとの取り混ぜも可能です</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システム料は価格に含まれています</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出荷可能日を必ずご確認ください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4969"/>
          </a:xfrm>
          <a:prstGeom prst="rect">
            <a:avLst/>
          </a:prstGeom>
          <a:noFill/>
        </p:spPr>
        <p:txBody>
          <a:bodyPr wrap="square" lIns="0" tIns="46800" rIns="0" spcCol="360000" rtlCol="0">
            <a:spAutoFit/>
          </a:bodyPr>
          <a:lstStyle/>
          <a:p>
            <a:pPr>
              <a:lnSpc>
                <a:spcPts val="2400"/>
              </a:lnSpc>
            </a:pPr>
            <a:r>
              <a:rPr lang="ja-JP" altLang="en-US" sz="1600" dirty="0"/>
              <a:t>自宅に居ながらにレストランのような食事が好みに合わせて楽しめる、カード型のグルメ限定ギフトカタログ。こちらのグルメチョイスカードはご予算に応じて他</a:t>
            </a:r>
            <a:r>
              <a:rPr lang="en-US" altLang="ja-JP" sz="1600" dirty="0"/>
              <a:t>7</a:t>
            </a:r>
            <a:r>
              <a:rPr lang="ja-JP" altLang="en-US" sz="1600" dirty="0"/>
              <a:t>タイプご用意しております。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4" name="図 3">
            <a:extLst>
              <a:ext uri="{FF2B5EF4-FFF2-40B4-BE49-F238E27FC236}">
                <a16:creationId xmlns:a16="http://schemas.microsoft.com/office/drawing/2014/main" id="{1F61C521-6497-76C7-8ECF-6AE7FA27BEDC}"/>
              </a:ext>
            </a:extLst>
          </p:cNvPr>
          <p:cNvPicPr>
            <a:picLocks noChangeAspect="1"/>
          </p:cNvPicPr>
          <p:nvPr/>
        </p:nvPicPr>
        <p:blipFill>
          <a:blip r:embed="rId5"/>
          <a:stretch>
            <a:fillRect/>
          </a:stretch>
        </p:blipFill>
        <p:spPr>
          <a:xfrm>
            <a:off x="710631" y="1427332"/>
            <a:ext cx="3560089" cy="3560089"/>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736</TotalTime>
  <Words>94</Words>
  <Application>Microsoft Office PowerPoint</Application>
  <PresentationFormat>画面に合わせる (4:3)</PresentationFormat>
  <Paragraphs>12</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252</cp:revision>
  <cp:lastPrinted>2021-07-20T08:57:41Z</cp:lastPrinted>
  <dcterms:created xsi:type="dcterms:W3CDTF">2021-06-21T09:41:39Z</dcterms:created>
  <dcterms:modified xsi:type="dcterms:W3CDTF">2025-02-19T01:25:08Z</dcterms:modified>
</cp:coreProperties>
</file>