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グルメチョイスカード「シャイニー」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包装 : 紙ケース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備考 : 箱サイズ：102×212×5mm ※合計5万円以上にてお申し込みください｡他ｺｰｽとの取り混ぜも可能です｡※システム料は価格に含まれています｡出荷可能日を必ずご確認ください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レストランのようなメニューが自宅に居ながらに楽しむことができる、カード型のグルメ限定カタログギフト。こちらのグルメチョイスカードはご予算に応じて他7タイプご用意しております。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