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 スリムバスタオル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340×1100mm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ハンガーなどにもかけやすいスリムサイズが意外に便利なオーガニック素材で環境にも優しいバスタオルです。オシャレなボックス入りも高ポイントです。是非ご活用ください。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70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888</cp:revision>
  <cp:lastPrinted>2021-07-20T08:57:41Z</cp:lastPrinted>
  <dcterms:created xsi:type="dcterms:W3CDTF">2021-06-21T09:41:39Z</dcterms:created>
  <dcterms:modified xsi:type="dcterms:W3CDTF">2024-07-25T02:06:47Z</dcterms:modified>
</cp:coreProperties>
</file>