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ハンディ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アクティブライト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イエロー・グリーン・グレー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132×99×35mm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COB+LED1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灯式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単三乾電池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本使用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別途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持ちやすいハンドルとポップな形状、そして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2WAY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なライトが特徴のハンディライトです。裏面の名入れプリントも可能ですので、ノベルティ用などとしてもおすすめです。是非ご活用ください。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111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843</cp:revision>
  <cp:lastPrinted>2021-07-20T08:57:41Z</cp:lastPrinted>
  <dcterms:created xsi:type="dcterms:W3CDTF">2021-06-21T09:41:39Z</dcterms:created>
  <dcterms:modified xsi:type="dcterms:W3CDTF">2024-07-25T02:06:51Z</dcterms:modified>
</cp:coreProperties>
</file>