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スタンドにもなるシリコンケース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オレンジ・グリーン・ネイビー・ピンク・ブラック・ブルー </a:t>
            </a:r>
            <a:r>
              <a:rPr lang="en-US" altLang="ja-JP" sz="900" b="0" i="0" dirty="0">
                <a:solidFill>
                  <a:srgbClr val="333333"/>
                </a:solidFill>
                <a:effectLst/>
                <a:latin typeface="-apple-system"/>
              </a:rPr>
              <a:t>6</a:t>
            </a:r>
            <a:r>
              <a:rPr lang="ja-JP" altLang="en-US" sz="900" b="0" i="0" dirty="0">
                <a:solidFill>
                  <a:srgbClr val="333333"/>
                </a:solidFill>
                <a:effectLst/>
                <a:latin typeface="-apple-system"/>
              </a:rPr>
              <a:t>色</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φ55×17</a:t>
            </a:r>
            <a:r>
              <a:rPr lang="en-US" altLang="ja-JP" sz="900" b="0" i="0" dirty="0">
                <a:solidFill>
                  <a:srgbClr val="333333"/>
                </a:solidFill>
                <a:effectLst/>
                <a:latin typeface="-apple-system"/>
              </a:rPr>
              <a:t>mm(</a:t>
            </a:r>
            <a:r>
              <a:rPr lang="ja-JP" altLang="en-US" sz="900" b="0" i="0" dirty="0">
                <a:solidFill>
                  <a:srgbClr val="333333"/>
                </a:solidFill>
                <a:effectLst/>
                <a:latin typeface="-apple-system"/>
              </a:rPr>
              <a:t>縮時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φ55×12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透明ケース</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伸ばしたり縮めたりすることができる上に自立させることも可能なため、ペン立てなどとしても活用できるシリコン製のマルチケースです。オシャレなクリアケース入りで特典用などにもおすすめ。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TotalTime>
  <Words>110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850</cp:revision>
  <cp:lastPrinted>2021-07-20T08:57:41Z</cp:lastPrinted>
  <dcterms:created xsi:type="dcterms:W3CDTF">2021-06-21T09:41:39Z</dcterms:created>
  <dcterms:modified xsi:type="dcterms:W3CDTF">2024-07-25T02:06:53Z</dcterms:modified>
</cp:coreProperties>
</file>