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洗剤いらず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!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からめとりクロス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ブラック・ホワイト 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色取混ぜ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レーヨン・ポリエステル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15×2mm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デザイン袋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中国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ひつじデザインのパッケージもとってもカワイイ上、さまざまな用途に幅広く使える便利なお掃除クロスです。主婦向けのイベントやキャンペーンのちょっとした特典用などにもおすすめです。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804</TotalTime>
  <Words>89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853</cp:revision>
  <cp:lastPrinted>2021-07-20T08:57:41Z</cp:lastPrinted>
  <dcterms:created xsi:type="dcterms:W3CDTF">2021-06-21T09:41:39Z</dcterms:created>
  <dcterms:modified xsi:type="dcterms:W3CDTF">2024-07-25T02:06:53Z</dcterms:modified>
</cp:coreProperties>
</file>