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サラリナ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/320×300(+</a:t>
            </a:r>
            <a:r>
              <a:rPr lang="ja-JP" altLang="en-US" sz="900" dirty="0">
                <a:latin typeface="Meiryo UI" panose="020B0604030504040204" pitchFamily="34" charset="-128"/>
                <a:ea typeface="Meiryo UI" panose="020B0604030504040204" pitchFamily="34" charset="-128"/>
              </a:rPr>
              <a:t>マチ</a:t>
            </a:r>
            <a:r>
              <a:rPr lang="en-US" altLang="ja-JP" sz="900" dirty="0">
                <a:latin typeface="Meiryo UI" panose="020B0604030504040204" pitchFamily="34" charset="-128"/>
                <a:ea typeface="Meiryo UI" panose="020B0604030504040204" pitchFamily="34" charset="-128"/>
              </a:rPr>
              <a:t>140)mm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φ60×110mm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くるくる巻いてオシャレかつコンパクトに持ち歩けるためとっても便利なデイリーバッグです。イベントやキャンペーンのちょっとした特典用などとしても喜ばれます。是非ご活用ください。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3" name="図 92">
            <a:extLst>
              <a:ext uri="{FF2B5EF4-FFF2-40B4-BE49-F238E27FC236}">
                <a16:creationId xmlns:a16="http://schemas.microsoft.com/office/drawing/2014/main" id="{2B362C0C-3CA3-A537-A9E5-1CFD2344B61F}"/>
              </a:ext>
            </a:extLst>
          </p:cNvPr>
          <p:cNvPicPr>
            <a:picLocks noChangeAspect="1"/>
          </p:cNvPicPr>
          <p:nvPr/>
        </p:nvPicPr>
        <p:blipFill>
          <a:blip r:embed="rId5"/>
          <a:stretch>
            <a:fillRect/>
          </a:stretch>
        </p:blipFill>
        <p:spPr>
          <a:xfrm>
            <a:off x="798013" y="1448472"/>
            <a:ext cx="3487036" cy="348703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1025</TotalTime>
  <Words>77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271</cp:revision>
  <cp:lastPrinted>2021-07-20T08:57:41Z</cp:lastPrinted>
  <dcterms:created xsi:type="dcterms:W3CDTF">2021-06-21T09:41:39Z</dcterms:created>
  <dcterms:modified xsi:type="dcterms:W3CDTF">2024-07-25T02:06:54Z</dcterms:modified>
</cp:coreProperties>
</file>