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0" d="100"/>
          <a:sy n="80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招福の湯　２包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371513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包装：紙ケース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備考：箱サイズ：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130×155×5mm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2224969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福を招くおめでたいキャラクターたちが可愛く描かれたパッケージが印象的な入浴剤の</a:t>
            </a:r>
            <a:r>
              <a:rPr lang="en-US" altLang="ja-JP" sz="1600" dirty="0"/>
              <a:t>2</a:t>
            </a:r>
            <a:r>
              <a:rPr lang="ja-JP" altLang="en-US" sz="1600" dirty="0"/>
              <a:t>包セットです。健康をテーマにしたイベントやキャンペーンのちょっとしたノベルティ用などにおすすめです。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2F661CD-B2E7-B63C-C301-1E998A5C73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914" y="1334169"/>
            <a:ext cx="3716755" cy="371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738</TotalTime>
  <Words>64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252</cp:revision>
  <cp:lastPrinted>2021-07-20T08:57:41Z</cp:lastPrinted>
  <dcterms:created xsi:type="dcterms:W3CDTF">2021-06-21T09:41:39Z</dcterms:created>
  <dcterms:modified xsi:type="dcterms:W3CDTF">2024-12-04T05:48:39Z</dcterms:modified>
</cp:coreProperties>
</file>